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64" r:id="rId6"/>
    <p:sldId id="259" r:id="rId7"/>
    <p:sldId id="260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261A5F-622D-4318-8E14-ABEF9949EDBD}" v="67" dt="2022-04-04T14:58:12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Cavicchioli" userId="1f190e67-42ec-40fe-bc96-843ce9e75fbc" providerId="ADAL" clId="{BE261A5F-622D-4318-8E14-ABEF9949EDBD}"/>
    <pc:docChg chg="undo custSel addSld delSld modSld sldOrd">
      <pc:chgData name="Marco Cavicchioli" userId="1f190e67-42ec-40fe-bc96-843ce9e75fbc" providerId="ADAL" clId="{BE261A5F-622D-4318-8E14-ABEF9949EDBD}" dt="2022-04-06T13:37:48.027" v="4858" actId="20577"/>
      <pc:docMkLst>
        <pc:docMk/>
      </pc:docMkLst>
      <pc:sldChg chg="addSp delSp modSp mod">
        <pc:chgData name="Marco Cavicchioli" userId="1f190e67-42ec-40fe-bc96-843ce9e75fbc" providerId="ADAL" clId="{BE261A5F-622D-4318-8E14-ABEF9949EDBD}" dt="2022-04-06T13:37:48.027" v="4858" actId="20577"/>
        <pc:sldMkLst>
          <pc:docMk/>
          <pc:sldMk cId="1151942118" sldId="256"/>
        </pc:sldMkLst>
        <pc:spChg chg="mod">
          <ac:chgData name="Marco Cavicchioli" userId="1f190e67-42ec-40fe-bc96-843ce9e75fbc" providerId="ADAL" clId="{BE261A5F-622D-4318-8E14-ABEF9949EDBD}" dt="2022-04-06T13:37:48.027" v="4858" actId="20577"/>
          <ac:spMkLst>
            <pc:docMk/>
            <pc:sldMk cId="1151942118" sldId="256"/>
            <ac:spMk id="6" creationId="{50559B8A-BAA5-492A-A54E-37817B7C66B6}"/>
          </ac:spMkLst>
        </pc:spChg>
        <pc:picChg chg="add del">
          <ac:chgData name="Marco Cavicchioli" userId="1f190e67-42ec-40fe-bc96-843ce9e75fbc" providerId="ADAL" clId="{BE261A5F-622D-4318-8E14-ABEF9949EDBD}" dt="2022-04-04T12:34:52.010" v="793" actId="478"/>
          <ac:picMkLst>
            <pc:docMk/>
            <pc:sldMk cId="1151942118" sldId="256"/>
            <ac:picMk id="14" creationId="{F712E704-D5F9-4116-A455-C2254161D754}"/>
          </ac:picMkLst>
        </pc:picChg>
        <pc:picChg chg="mod">
          <ac:chgData name="Marco Cavicchioli" userId="1f190e67-42ec-40fe-bc96-843ce9e75fbc" providerId="ADAL" clId="{BE261A5F-622D-4318-8E14-ABEF9949EDBD}" dt="2022-04-04T12:35:22.321" v="802" actId="1076"/>
          <ac:picMkLst>
            <pc:docMk/>
            <pc:sldMk cId="1151942118" sldId="256"/>
            <ac:picMk id="16" creationId="{D9A2B6DC-5BAA-4533-ADD0-8A198654BE69}"/>
          </ac:picMkLst>
        </pc:picChg>
        <pc:picChg chg="add mod">
          <ac:chgData name="Marco Cavicchioli" userId="1f190e67-42ec-40fe-bc96-843ce9e75fbc" providerId="ADAL" clId="{BE261A5F-622D-4318-8E14-ABEF9949EDBD}" dt="2022-04-04T12:35:17.520" v="801" actId="1076"/>
          <ac:picMkLst>
            <pc:docMk/>
            <pc:sldMk cId="1151942118" sldId="256"/>
            <ac:picMk id="17" creationId="{4CB16039-E837-417E-9E9D-61E617002525}"/>
          </ac:picMkLst>
        </pc:picChg>
        <pc:picChg chg="add mod">
          <ac:chgData name="Marco Cavicchioli" userId="1f190e67-42ec-40fe-bc96-843ce9e75fbc" providerId="ADAL" clId="{BE261A5F-622D-4318-8E14-ABEF9949EDBD}" dt="2022-04-04T12:35:15.508" v="800" actId="1076"/>
          <ac:picMkLst>
            <pc:docMk/>
            <pc:sldMk cId="1151942118" sldId="256"/>
            <ac:picMk id="18" creationId="{CC1C27B0-56B4-436C-ACA8-85171274B0C8}"/>
          </ac:picMkLst>
        </pc:picChg>
      </pc:sldChg>
      <pc:sldChg chg="modSp mod ord">
        <pc:chgData name="Marco Cavicchioli" userId="1f190e67-42ec-40fe-bc96-843ce9e75fbc" providerId="ADAL" clId="{BE261A5F-622D-4318-8E14-ABEF9949EDBD}" dt="2022-04-04T13:02:57.325" v="1591" actId="20577"/>
        <pc:sldMkLst>
          <pc:docMk/>
          <pc:sldMk cId="2533527137" sldId="257"/>
        </pc:sldMkLst>
        <pc:spChg chg="mod">
          <ac:chgData name="Marco Cavicchioli" userId="1f190e67-42ec-40fe-bc96-843ce9e75fbc" providerId="ADAL" clId="{BE261A5F-622D-4318-8E14-ABEF9949EDBD}" dt="2022-04-04T13:01:42.143" v="1574" actId="20577"/>
          <ac:spMkLst>
            <pc:docMk/>
            <pc:sldMk cId="2533527137" sldId="257"/>
            <ac:spMk id="6" creationId="{50559B8A-BAA5-492A-A54E-37817B7C66B6}"/>
          </ac:spMkLst>
        </pc:spChg>
        <pc:spChg chg="mod">
          <ac:chgData name="Marco Cavicchioli" userId="1f190e67-42ec-40fe-bc96-843ce9e75fbc" providerId="ADAL" clId="{BE261A5F-622D-4318-8E14-ABEF9949EDBD}" dt="2022-04-04T13:02:57.325" v="1591" actId="20577"/>
          <ac:spMkLst>
            <pc:docMk/>
            <pc:sldMk cId="2533527137" sldId="257"/>
            <ac:spMk id="15" creationId="{E2CE84B8-B9E7-404F-9269-BA3A1F4B6C2E}"/>
          </ac:spMkLst>
        </pc:spChg>
      </pc:sldChg>
      <pc:sldChg chg="modSp mod ord">
        <pc:chgData name="Marco Cavicchioli" userId="1f190e67-42ec-40fe-bc96-843ce9e75fbc" providerId="ADAL" clId="{BE261A5F-622D-4318-8E14-ABEF9949EDBD}" dt="2022-04-04T14:59:27.322" v="4730" actId="20577"/>
        <pc:sldMkLst>
          <pc:docMk/>
          <pc:sldMk cId="2253812458" sldId="258"/>
        </pc:sldMkLst>
        <pc:spChg chg="mod">
          <ac:chgData name="Marco Cavicchioli" userId="1f190e67-42ec-40fe-bc96-843ce9e75fbc" providerId="ADAL" clId="{BE261A5F-622D-4318-8E14-ABEF9949EDBD}" dt="2022-04-04T14:59:27.322" v="4730" actId="20577"/>
          <ac:spMkLst>
            <pc:docMk/>
            <pc:sldMk cId="2253812458" sldId="258"/>
            <ac:spMk id="6" creationId="{50559B8A-BAA5-492A-A54E-37817B7C66B6}"/>
          </ac:spMkLst>
        </pc:spChg>
        <pc:spChg chg="mod">
          <ac:chgData name="Marco Cavicchioli" userId="1f190e67-42ec-40fe-bc96-843ce9e75fbc" providerId="ADAL" clId="{BE261A5F-622D-4318-8E14-ABEF9949EDBD}" dt="2022-04-04T12:48:11.490" v="1461" actId="20577"/>
          <ac:spMkLst>
            <pc:docMk/>
            <pc:sldMk cId="2253812458" sldId="258"/>
            <ac:spMk id="8" creationId="{B8A2F3EE-8B3E-4022-A785-CEB9B7914561}"/>
          </ac:spMkLst>
        </pc:spChg>
      </pc:sldChg>
      <pc:sldChg chg="addSp delSp modSp add del mod">
        <pc:chgData name="Marco Cavicchioli" userId="1f190e67-42ec-40fe-bc96-843ce9e75fbc" providerId="ADAL" clId="{BE261A5F-622D-4318-8E14-ABEF9949EDBD}" dt="2022-04-04T13:17:47.105" v="2297" actId="20577"/>
        <pc:sldMkLst>
          <pc:docMk/>
          <pc:sldMk cId="1400840021" sldId="259"/>
        </pc:sldMkLst>
        <pc:spChg chg="mod">
          <ac:chgData name="Marco Cavicchioli" userId="1f190e67-42ec-40fe-bc96-843ce9e75fbc" providerId="ADAL" clId="{BE261A5F-622D-4318-8E14-ABEF9949EDBD}" dt="2022-04-04T13:17:47.105" v="2297" actId="20577"/>
          <ac:spMkLst>
            <pc:docMk/>
            <pc:sldMk cId="1400840021" sldId="259"/>
            <ac:spMk id="6" creationId="{50559B8A-BAA5-492A-A54E-37817B7C66B6}"/>
          </ac:spMkLst>
        </pc:spChg>
        <pc:spChg chg="del mod">
          <ac:chgData name="Marco Cavicchioli" userId="1f190e67-42ec-40fe-bc96-843ce9e75fbc" providerId="ADAL" clId="{BE261A5F-622D-4318-8E14-ABEF9949EDBD}" dt="2022-04-04T13:05:38.610" v="1724" actId="478"/>
          <ac:spMkLst>
            <pc:docMk/>
            <pc:sldMk cId="1400840021" sldId="259"/>
            <ac:spMk id="8" creationId="{B8A2F3EE-8B3E-4022-A785-CEB9B7914561}"/>
          </ac:spMkLst>
        </pc:spChg>
        <pc:spChg chg="add mod">
          <ac:chgData name="Marco Cavicchioli" userId="1f190e67-42ec-40fe-bc96-843ce9e75fbc" providerId="ADAL" clId="{BE261A5F-622D-4318-8E14-ABEF9949EDBD}" dt="2022-04-04T13:14:26.948" v="2111" actId="14100"/>
          <ac:spMkLst>
            <pc:docMk/>
            <pc:sldMk cId="1400840021" sldId="259"/>
            <ac:spMk id="17" creationId="{FFBF5FCE-07AB-4A02-A99B-367AD5152FFA}"/>
          </ac:spMkLst>
        </pc:spChg>
        <pc:spChg chg="add mod">
          <ac:chgData name="Marco Cavicchioli" userId="1f190e67-42ec-40fe-bc96-843ce9e75fbc" providerId="ADAL" clId="{BE261A5F-622D-4318-8E14-ABEF9949EDBD}" dt="2022-04-04T13:16:16.235" v="2192" actId="14100"/>
          <ac:spMkLst>
            <pc:docMk/>
            <pc:sldMk cId="1400840021" sldId="259"/>
            <ac:spMk id="18" creationId="{49520844-F1C0-4693-967C-63D9C0713B00}"/>
          </ac:spMkLst>
        </pc:spChg>
        <pc:graphicFrameChg chg="add mod">
          <ac:chgData name="Marco Cavicchioli" userId="1f190e67-42ec-40fe-bc96-843ce9e75fbc" providerId="ADAL" clId="{BE261A5F-622D-4318-8E14-ABEF9949EDBD}" dt="2022-04-04T13:17:00.174" v="2206" actId="14100"/>
          <ac:graphicFrameMkLst>
            <pc:docMk/>
            <pc:sldMk cId="1400840021" sldId="259"/>
            <ac:graphicFrameMk id="12" creationId="{9CDDF7FA-47A1-49CE-AE8B-D3B05A035419}"/>
          </ac:graphicFrameMkLst>
        </pc:graphicFrameChg>
        <pc:graphicFrameChg chg="add del mod">
          <ac:chgData name="Marco Cavicchioli" userId="1f190e67-42ec-40fe-bc96-843ce9e75fbc" providerId="ADAL" clId="{BE261A5F-622D-4318-8E14-ABEF9949EDBD}" dt="2022-04-04T13:12:59.990" v="2013"/>
          <ac:graphicFrameMkLst>
            <pc:docMk/>
            <pc:sldMk cId="1400840021" sldId="259"/>
            <ac:graphicFrameMk id="14" creationId="{51A4E32D-CB33-4DAC-8778-235C0960A4B3}"/>
          </ac:graphicFrameMkLst>
        </pc:graphicFrameChg>
        <pc:picChg chg="del mod">
          <ac:chgData name="Marco Cavicchioli" userId="1f190e67-42ec-40fe-bc96-843ce9e75fbc" providerId="ADAL" clId="{BE261A5F-622D-4318-8E14-ABEF9949EDBD}" dt="2022-04-04T12:43:59.327" v="1303" actId="478"/>
          <ac:picMkLst>
            <pc:docMk/>
            <pc:sldMk cId="1400840021" sldId="259"/>
            <ac:picMk id="3" creationId="{FC7FD06F-6663-464B-A92F-A7050DC9BF9B}"/>
          </ac:picMkLst>
        </pc:picChg>
        <pc:picChg chg="del">
          <ac:chgData name="Marco Cavicchioli" userId="1f190e67-42ec-40fe-bc96-843ce9e75fbc" providerId="ADAL" clId="{BE261A5F-622D-4318-8E14-ABEF9949EDBD}" dt="2022-04-04T12:43:51.528" v="1301" actId="478"/>
          <ac:picMkLst>
            <pc:docMk/>
            <pc:sldMk cId="1400840021" sldId="259"/>
            <ac:picMk id="9" creationId="{4D5EC3A2-846B-4703-A2CF-0F95154B71E2}"/>
          </ac:picMkLst>
        </pc:picChg>
        <pc:picChg chg="del mod">
          <ac:chgData name="Marco Cavicchioli" userId="1f190e67-42ec-40fe-bc96-843ce9e75fbc" providerId="ADAL" clId="{BE261A5F-622D-4318-8E14-ABEF9949EDBD}" dt="2022-04-04T12:45:04.991" v="1306" actId="478"/>
          <ac:picMkLst>
            <pc:docMk/>
            <pc:sldMk cId="1400840021" sldId="259"/>
            <ac:picMk id="11" creationId="{0960913B-EF2D-455F-A3AE-43488ACAB17F}"/>
          </ac:picMkLst>
        </pc:picChg>
        <pc:picChg chg="add del mod">
          <ac:chgData name="Marco Cavicchioli" userId="1f190e67-42ec-40fe-bc96-843ce9e75fbc" providerId="ADAL" clId="{BE261A5F-622D-4318-8E14-ABEF9949EDBD}" dt="2022-04-04T13:12:38.220" v="2011" actId="478"/>
          <ac:picMkLst>
            <pc:docMk/>
            <pc:sldMk cId="1400840021" sldId="259"/>
            <ac:picMk id="13" creationId="{252D5FF4-929D-4710-9BB8-B4971ADA4AAF}"/>
          </ac:picMkLst>
        </pc:picChg>
        <pc:picChg chg="add del mod">
          <ac:chgData name="Marco Cavicchioli" userId="1f190e67-42ec-40fe-bc96-843ce9e75fbc" providerId="ADAL" clId="{BE261A5F-622D-4318-8E14-ABEF9949EDBD}" dt="2022-04-04T13:13:04.890" v="2016" actId="478"/>
          <ac:picMkLst>
            <pc:docMk/>
            <pc:sldMk cId="1400840021" sldId="259"/>
            <ac:picMk id="15" creationId="{B38DA30B-C4EE-467C-B9A1-60F1FD36167B}"/>
          </ac:picMkLst>
        </pc:picChg>
        <pc:picChg chg="add mod">
          <ac:chgData name="Marco Cavicchioli" userId="1f190e67-42ec-40fe-bc96-843ce9e75fbc" providerId="ADAL" clId="{BE261A5F-622D-4318-8E14-ABEF9949EDBD}" dt="2022-04-04T13:16:05.441" v="2190" actId="1076"/>
          <ac:picMkLst>
            <pc:docMk/>
            <pc:sldMk cId="1400840021" sldId="259"/>
            <ac:picMk id="16" creationId="{4ED1E39E-C30E-4471-898E-8311D8C2E0D9}"/>
          </ac:picMkLst>
        </pc:picChg>
        <pc:picChg chg="add del mod">
          <ac:chgData name="Marco Cavicchioli" userId="1f190e67-42ec-40fe-bc96-843ce9e75fbc" providerId="ADAL" clId="{BE261A5F-622D-4318-8E14-ABEF9949EDBD}" dt="2022-04-04T13:16:59.756" v="2205"/>
          <ac:picMkLst>
            <pc:docMk/>
            <pc:sldMk cId="1400840021" sldId="259"/>
            <ac:picMk id="19" creationId="{F1995D3D-3FBB-4375-B4FA-3A234FA5A169}"/>
          </ac:picMkLst>
        </pc:picChg>
      </pc:sldChg>
      <pc:sldChg chg="addSp delSp modSp mod">
        <pc:chgData name="Marco Cavicchioli" userId="1f190e67-42ec-40fe-bc96-843ce9e75fbc" providerId="ADAL" clId="{BE261A5F-622D-4318-8E14-ABEF9949EDBD}" dt="2022-04-04T15:01:03.914" v="4843" actId="20577"/>
        <pc:sldMkLst>
          <pc:docMk/>
          <pc:sldMk cId="2463994074" sldId="260"/>
        </pc:sldMkLst>
        <pc:spChg chg="mod">
          <ac:chgData name="Marco Cavicchioli" userId="1f190e67-42ec-40fe-bc96-843ce9e75fbc" providerId="ADAL" clId="{BE261A5F-622D-4318-8E14-ABEF9949EDBD}" dt="2022-04-04T15:01:03.914" v="4843" actId="20577"/>
          <ac:spMkLst>
            <pc:docMk/>
            <pc:sldMk cId="2463994074" sldId="260"/>
            <ac:spMk id="6" creationId="{50559B8A-BAA5-492A-A54E-37817B7C66B6}"/>
          </ac:spMkLst>
        </pc:spChg>
        <pc:picChg chg="add del mod">
          <ac:chgData name="Marco Cavicchioli" userId="1f190e67-42ec-40fe-bc96-843ce9e75fbc" providerId="ADAL" clId="{BE261A5F-622D-4318-8E14-ABEF9949EDBD}" dt="2022-04-04T13:29:49.587" v="3427" actId="478"/>
          <ac:picMkLst>
            <pc:docMk/>
            <pc:sldMk cId="2463994074" sldId="260"/>
            <ac:picMk id="3" creationId="{C68B3B12-B712-482C-804B-23DB99C84A49}"/>
          </ac:picMkLst>
        </pc:picChg>
        <pc:picChg chg="del">
          <ac:chgData name="Marco Cavicchioli" userId="1f190e67-42ec-40fe-bc96-843ce9e75fbc" providerId="ADAL" clId="{BE261A5F-622D-4318-8E14-ABEF9949EDBD}" dt="2022-04-04T13:29:49.587" v="3427" actId="478"/>
          <ac:picMkLst>
            <pc:docMk/>
            <pc:sldMk cId="2463994074" sldId="260"/>
            <ac:picMk id="9" creationId="{EC0D1B5A-C534-42AD-8042-958CC8EE7E93}"/>
          </ac:picMkLst>
        </pc:picChg>
        <pc:picChg chg="add mod">
          <ac:chgData name="Marco Cavicchioli" userId="1f190e67-42ec-40fe-bc96-843ce9e75fbc" providerId="ADAL" clId="{BE261A5F-622D-4318-8E14-ABEF9949EDBD}" dt="2022-04-04T13:38:59.030" v="4119" actId="1076"/>
          <ac:picMkLst>
            <pc:docMk/>
            <pc:sldMk cId="2463994074" sldId="260"/>
            <ac:picMk id="11" creationId="{FEAFF8A2-5D8F-4313-8DE0-E47D1D11A023}"/>
          </ac:picMkLst>
        </pc:picChg>
        <pc:picChg chg="add mod">
          <ac:chgData name="Marco Cavicchioli" userId="1f190e67-42ec-40fe-bc96-843ce9e75fbc" providerId="ADAL" clId="{BE261A5F-622D-4318-8E14-ABEF9949EDBD}" dt="2022-04-04T13:38:58.131" v="4118" actId="1076"/>
          <ac:picMkLst>
            <pc:docMk/>
            <pc:sldMk cId="2463994074" sldId="260"/>
            <ac:picMk id="13" creationId="{06950EC3-A88B-4C51-A3FD-8FCBA6A887C3}"/>
          </ac:picMkLst>
        </pc:picChg>
        <pc:picChg chg="add mod">
          <ac:chgData name="Marco Cavicchioli" userId="1f190e67-42ec-40fe-bc96-843ce9e75fbc" providerId="ADAL" clId="{BE261A5F-622D-4318-8E14-ABEF9949EDBD}" dt="2022-04-04T13:38:57.198" v="4117" actId="1076"/>
          <ac:picMkLst>
            <pc:docMk/>
            <pc:sldMk cId="2463994074" sldId="260"/>
            <ac:picMk id="14" creationId="{A7E64D3E-1485-4BC6-BF6C-5EC9F784544D}"/>
          </ac:picMkLst>
        </pc:picChg>
      </pc:sldChg>
      <pc:sldChg chg="del">
        <pc:chgData name="Marco Cavicchioli" userId="1f190e67-42ec-40fe-bc96-843ce9e75fbc" providerId="ADAL" clId="{BE261A5F-622D-4318-8E14-ABEF9949EDBD}" dt="2022-04-04T13:17:59.752" v="2298" actId="47"/>
        <pc:sldMkLst>
          <pc:docMk/>
          <pc:sldMk cId="3226627164" sldId="261"/>
        </pc:sldMkLst>
      </pc:sldChg>
      <pc:sldChg chg="del">
        <pc:chgData name="Marco Cavicchioli" userId="1f190e67-42ec-40fe-bc96-843ce9e75fbc" providerId="ADAL" clId="{BE261A5F-622D-4318-8E14-ABEF9949EDBD}" dt="2022-04-04T12:38:38.399" v="945" actId="47"/>
        <pc:sldMkLst>
          <pc:docMk/>
          <pc:sldMk cId="3904311131" sldId="263"/>
        </pc:sldMkLst>
      </pc:sldChg>
      <pc:sldChg chg="addSp delSp modSp mod ord">
        <pc:chgData name="Marco Cavicchioli" userId="1f190e67-42ec-40fe-bc96-843ce9e75fbc" providerId="ADAL" clId="{BE261A5F-622D-4318-8E14-ABEF9949EDBD}" dt="2022-04-04T13:14:48.712" v="2120" actId="20577"/>
        <pc:sldMkLst>
          <pc:docMk/>
          <pc:sldMk cId="513291985" sldId="264"/>
        </pc:sldMkLst>
        <pc:spChg chg="mod">
          <ac:chgData name="Marco Cavicchioli" userId="1f190e67-42ec-40fe-bc96-843ce9e75fbc" providerId="ADAL" clId="{BE261A5F-622D-4318-8E14-ABEF9949EDBD}" dt="2022-04-04T13:14:46.126" v="2117" actId="20577"/>
          <ac:spMkLst>
            <pc:docMk/>
            <pc:sldMk cId="513291985" sldId="264"/>
            <ac:spMk id="10" creationId="{B57B252F-65F2-434E-9063-983A3E1A6DA9}"/>
          </ac:spMkLst>
        </pc:spChg>
        <pc:spChg chg="mod">
          <ac:chgData name="Marco Cavicchioli" userId="1f190e67-42ec-40fe-bc96-843ce9e75fbc" providerId="ADAL" clId="{BE261A5F-622D-4318-8E14-ABEF9949EDBD}" dt="2022-04-04T13:14:48.712" v="2120" actId="20577"/>
          <ac:spMkLst>
            <pc:docMk/>
            <pc:sldMk cId="513291985" sldId="264"/>
            <ac:spMk id="11" creationId="{25C3B507-7A83-4B6A-A218-D629258EB817}"/>
          </ac:spMkLst>
        </pc:spChg>
        <pc:spChg chg="mod">
          <ac:chgData name="Marco Cavicchioli" userId="1f190e67-42ec-40fe-bc96-843ce9e75fbc" providerId="ADAL" clId="{BE261A5F-622D-4318-8E14-ABEF9949EDBD}" dt="2022-04-04T13:10:50.451" v="1910" actId="14100"/>
          <ac:spMkLst>
            <pc:docMk/>
            <pc:sldMk cId="513291985" sldId="264"/>
            <ac:spMk id="14" creationId="{C5310077-C38A-43FF-87D2-E7812D5388F0}"/>
          </ac:spMkLst>
        </pc:spChg>
        <pc:spChg chg="add mod">
          <ac:chgData name="Marco Cavicchioli" userId="1f190e67-42ec-40fe-bc96-843ce9e75fbc" providerId="ADAL" clId="{BE261A5F-622D-4318-8E14-ABEF9949EDBD}" dt="2022-04-04T13:14:34.200" v="2112" actId="6549"/>
          <ac:spMkLst>
            <pc:docMk/>
            <pc:sldMk cId="513291985" sldId="264"/>
            <ac:spMk id="21" creationId="{DD323205-E1E3-49E9-A0FE-07DF82A8CC10}"/>
          </ac:spMkLst>
        </pc:spChg>
        <pc:graphicFrameChg chg="add mod">
          <ac:chgData name="Marco Cavicchioli" userId="1f190e67-42ec-40fe-bc96-843ce9e75fbc" providerId="ADAL" clId="{BE261A5F-622D-4318-8E14-ABEF9949EDBD}" dt="2022-04-04T13:10:55.698" v="1911" actId="14100"/>
          <ac:graphicFrameMkLst>
            <pc:docMk/>
            <pc:sldMk cId="513291985" sldId="264"/>
            <ac:graphicFrameMk id="17" creationId="{79F7BBB6-9821-44E0-81E4-6F6ADF019FFC}"/>
          </ac:graphicFrameMkLst>
        </pc:graphicFrameChg>
        <pc:graphicFrameChg chg="add del mod">
          <ac:chgData name="Marco Cavicchioli" userId="1f190e67-42ec-40fe-bc96-843ce9e75fbc" providerId="ADAL" clId="{BE261A5F-622D-4318-8E14-ABEF9949EDBD}" dt="2022-04-04T13:08:13.404" v="1797" actId="478"/>
          <ac:graphicFrameMkLst>
            <pc:docMk/>
            <pc:sldMk cId="513291985" sldId="264"/>
            <ac:graphicFrameMk id="19" creationId="{63953611-C2F2-40C9-BC3A-C52E2A510A09}"/>
          </ac:graphicFrameMkLst>
        </pc:graphicFrameChg>
        <pc:picChg chg="del mod">
          <ac:chgData name="Marco Cavicchioli" userId="1f190e67-42ec-40fe-bc96-843ce9e75fbc" providerId="ADAL" clId="{BE261A5F-622D-4318-8E14-ABEF9949EDBD}" dt="2022-04-04T13:04:16.708" v="1604" actId="21"/>
          <ac:picMkLst>
            <pc:docMk/>
            <pc:sldMk cId="513291985" sldId="264"/>
            <ac:picMk id="13" creationId="{DFD1205B-E3E8-4254-A83A-92059C87BF41}"/>
          </ac:picMkLst>
        </pc:picChg>
        <pc:picChg chg="del">
          <ac:chgData name="Marco Cavicchioli" userId="1f190e67-42ec-40fe-bc96-843ce9e75fbc" providerId="ADAL" clId="{BE261A5F-622D-4318-8E14-ABEF9949EDBD}" dt="2022-04-04T12:35:45.982" v="810" actId="478"/>
          <ac:picMkLst>
            <pc:docMk/>
            <pc:sldMk cId="513291985" sldId="264"/>
            <ac:picMk id="16" creationId="{4CEB023E-2ADC-4647-869D-B1BE360C763C}"/>
          </ac:picMkLst>
        </pc:picChg>
        <pc:picChg chg="add del mod">
          <ac:chgData name="Marco Cavicchioli" userId="1f190e67-42ec-40fe-bc96-843ce9e75fbc" providerId="ADAL" clId="{BE261A5F-622D-4318-8E14-ABEF9949EDBD}" dt="2022-04-04T12:35:45.982" v="810" actId="478"/>
          <ac:picMkLst>
            <pc:docMk/>
            <pc:sldMk cId="513291985" sldId="264"/>
            <ac:picMk id="18" creationId="{04D79907-AAB9-4A7D-BD14-7F3275CD637D}"/>
          </ac:picMkLst>
        </pc:picChg>
        <pc:picChg chg="del">
          <ac:chgData name="Marco Cavicchioli" userId="1f190e67-42ec-40fe-bc96-843ce9e75fbc" providerId="ADAL" clId="{BE261A5F-622D-4318-8E14-ABEF9949EDBD}" dt="2022-04-04T12:35:45.982" v="810" actId="478"/>
          <ac:picMkLst>
            <pc:docMk/>
            <pc:sldMk cId="513291985" sldId="264"/>
            <ac:picMk id="1026" creationId="{DEFC67CC-F7A8-41EC-B221-069B380AEA3B}"/>
          </ac:picMkLst>
        </pc:picChg>
      </pc:sldChg>
      <pc:sldChg chg="del ord">
        <pc:chgData name="Marco Cavicchioli" userId="1f190e67-42ec-40fe-bc96-843ce9e75fbc" providerId="ADAL" clId="{BE261A5F-622D-4318-8E14-ABEF9949EDBD}" dt="2022-04-04T12:38:17.298" v="927" actId="47"/>
        <pc:sldMkLst>
          <pc:docMk/>
          <pc:sldMk cId="3275279574" sldId="265"/>
        </pc:sldMkLst>
      </pc:sldChg>
      <pc:sldChg chg="modSp mod">
        <pc:chgData name="Marco Cavicchioli" userId="1f190e67-42ec-40fe-bc96-843ce9e75fbc" providerId="ADAL" clId="{BE261A5F-622D-4318-8E14-ABEF9949EDBD}" dt="2022-04-04T13:28:25.995" v="3390" actId="1076"/>
        <pc:sldMkLst>
          <pc:docMk/>
          <pc:sldMk cId="3328399566" sldId="266"/>
        </pc:sldMkLst>
        <pc:spChg chg="mod">
          <ac:chgData name="Marco Cavicchioli" userId="1f190e67-42ec-40fe-bc96-843ce9e75fbc" providerId="ADAL" clId="{BE261A5F-622D-4318-8E14-ABEF9949EDBD}" dt="2022-04-04T13:28:25.995" v="3390" actId="1076"/>
          <ac:spMkLst>
            <pc:docMk/>
            <pc:sldMk cId="3328399566" sldId="266"/>
            <ac:spMk id="13" creationId="{100A1774-C788-4EF5-A079-6A7AD910F4CE}"/>
          </ac:spMkLst>
        </pc:spChg>
      </pc:sldChg>
      <pc:sldChg chg="addSp delSp modSp add mod">
        <pc:chgData name="Marco Cavicchioli" userId="1f190e67-42ec-40fe-bc96-843ce9e75fbc" providerId="ADAL" clId="{BE261A5F-622D-4318-8E14-ABEF9949EDBD}" dt="2022-04-04T12:34:19.074" v="791" actId="113"/>
        <pc:sldMkLst>
          <pc:docMk/>
          <pc:sldMk cId="2965730070" sldId="267"/>
        </pc:sldMkLst>
        <pc:spChg chg="mod">
          <ac:chgData name="Marco Cavicchioli" userId="1f190e67-42ec-40fe-bc96-843ce9e75fbc" providerId="ADAL" clId="{BE261A5F-622D-4318-8E14-ABEF9949EDBD}" dt="2022-04-04T12:34:19.074" v="791" actId="113"/>
          <ac:spMkLst>
            <pc:docMk/>
            <pc:sldMk cId="2965730070" sldId="267"/>
            <ac:spMk id="13" creationId="{100A1774-C788-4EF5-A079-6A7AD910F4CE}"/>
          </ac:spMkLst>
        </pc:spChg>
        <pc:picChg chg="add mod">
          <ac:chgData name="Marco Cavicchioli" userId="1f190e67-42ec-40fe-bc96-843ce9e75fbc" providerId="ADAL" clId="{BE261A5F-622D-4318-8E14-ABEF9949EDBD}" dt="2022-04-04T12:33:59.168" v="788" actId="14100"/>
          <ac:picMkLst>
            <pc:docMk/>
            <pc:sldMk cId="2965730070" sldId="267"/>
            <ac:picMk id="3" creationId="{4A1DF8EF-3C5F-4B4C-812B-E18EB0F7E1EC}"/>
          </ac:picMkLst>
        </pc:picChg>
        <pc:picChg chg="del">
          <ac:chgData name="Marco Cavicchioli" userId="1f190e67-42ec-40fe-bc96-843ce9e75fbc" providerId="ADAL" clId="{BE261A5F-622D-4318-8E14-ABEF9949EDBD}" dt="2022-04-04T10:47:38.056" v="13" actId="478"/>
          <ac:picMkLst>
            <pc:docMk/>
            <pc:sldMk cId="2965730070" sldId="267"/>
            <ac:picMk id="9" creationId="{EDACF428-58BA-4C5D-AD57-0AB37239FE0C}"/>
          </ac:picMkLst>
        </pc:picChg>
      </pc:sldChg>
      <pc:sldChg chg="addSp delSp modSp add mod">
        <pc:chgData name="Marco Cavicchioli" userId="1f190e67-42ec-40fe-bc96-843ce9e75fbc" providerId="ADAL" clId="{BE261A5F-622D-4318-8E14-ABEF9949EDBD}" dt="2022-04-04T15:01:35.658" v="4844" actId="403"/>
        <pc:sldMkLst>
          <pc:docMk/>
          <pc:sldMk cId="145004050" sldId="268"/>
        </pc:sldMkLst>
        <pc:spChg chg="add mod">
          <ac:chgData name="Marco Cavicchioli" userId="1f190e67-42ec-40fe-bc96-843ce9e75fbc" providerId="ADAL" clId="{BE261A5F-622D-4318-8E14-ABEF9949EDBD}" dt="2022-04-04T15:01:35.658" v="4844" actId="403"/>
          <ac:spMkLst>
            <pc:docMk/>
            <pc:sldMk cId="145004050" sldId="268"/>
            <ac:spMk id="11" creationId="{8F68595F-E7A6-4D27-9C6D-39661F00DAD7}"/>
          </ac:spMkLst>
        </pc:spChg>
        <pc:spChg chg="del">
          <ac:chgData name="Marco Cavicchioli" userId="1f190e67-42ec-40fe-bc96-843ce9e75fbc" providerId="ADAL" clId="{BE261A5F-622D-4318-8E14-ABEF9949EDBD}" dt="2022-04-04T12:48:54.841" v="1463" actId="478"/>
          <ac:spMkLst>
            <pc:docMk/>
            <pc:sldMk cId="145004050" sldId="268"/>
            <ac:spMk id="12" creationId="{A8CEE01E-4AE6-4E6E-AEE4-2778AB82087B}"/>
          </ac:spMkLst>
        </pc:spChg>
        <pc:spChg chg="del mod">
          <ac:chgData name="Marco Cavicchioli" userId="1f190e67-42ec-40fe-bc96-843ce9e75fbc" providerId="ADAL" clId="{BE261A5F-622D-4318-8E14-ABEF9949EDBD}" dt="2022-04-04T12:58:37.870" v="1566" actId="478"/>
          <ac:spMkLst>
            <pc:docMk/>
            <pc:sldMk cId="145004050" sldId="268"/>
            <ac:spMk id="13" creationId="{100A1774-C788-4EF5-A079-6A7AD910F4CE}"/>
          </ac:spMkLst>
        </pc:spChg>
        <pc:graphicFrameChg chg="add del mod">
          <ac:chgData name="Marco Cavicchioli" userId="1f190e67-42ec-40fe-bc96-843ce9e75fbc" providerId="ADAL" clId="{BE261A5F-622D-4318-8E14-ABEF9949EDBD}" dt="2022-04-04T12:58:05.409" v="1523" actId="478"/>
          <ac:graphicFrameMkLst>
            <pc:docMk/>
            <pc:sldMk cId="145004050" sldId="268"/>
            <ac:graphicFrameMk id="6" creationId="{41659BC8-A72F-4B2C-ADD8-97086087D2B4}"/>
          </ac:graphicFrameMkLst>
        </pc:graphicFrameChg>
        <pc:graphicFrameChg chg="add del mod">
          <ac:chgData name="Marco Cavicchioli" userId="1f190e67-42ec-40fe-bc96-843ce9e75fbc" providerId="ADAL" clId="{BE261A5F-622D-4318-8E14-ABEF9949EDBD}" dt="2022-04-04T13:03:14.879" v="1592" actId="478"/>
          <ac:graphicFrameMkLst>
            <pc:docMk/>
            <pc:sldMk cId="145004050" sldId="268"/>
            <ac:graphicFrameMk id="9" creationId="{D274E1E0-FD93-44EC-ABE3-F6B930D70E27}"/>
          </ac:graphicFrameMkLst>
        </pc:graphicFrameChg>
        <pc:picChg chg="del">
          <ac:chgData name="Marco Cavicchioli" userId="1f190e67-42ec-40fe-bc96-843ce9e75fbc" providerId="ADAL" clId="{BE261A5F-622D-4318-8E14-ABEF9949EDBD}" dt="2022-04-04T12:48:54.841" v="1463" actId="478"/>
          <ac:picMkLst>
            <pc:docMk/>
            <pc:sldMk cId="145004050" sldId="268"/>
            <ac:picMk id="3" creationId="{4A1DF8EF-3C5F-4B4C-812B-E18EB0F7E1EC}"/>
          </ac:picMkLst>
        </pc:picChg>
        <pc:picChg chg="mod">
          <ac:chgData name="Marco Cavicchioli" userId="1f190e67-42ec-40fe-bc96-843ce9e75fbc" providerId="ADAL" clId="{BE261A5F-622D-4318-8E14-ABEF9949EDBD}" dt="2022-04-04T13:32:21.321" v="3440" actId="1076"/>
          <ac:picMkLst>
            <pc:docMk/>
            <pc:sldMk cId="145004050" sldId="268"/>
            <ac:picMk id="4" creationId="{C8EC29F7-DE83-4A01-8CBD-6043D42BF2AB}"/>
          </ac:picMkLst>
        </pc:picChg>
        <pc:picChg chg="add del mod ord">
          <ac:chgData name="Marco Cavicchioli" userId="1f190e67-42ec-40fe-bc96-843ce9e75fbc" providerId="ADAL" clId="{BE261A5F-622D-4318-8E14-ABEF9949EDBD}" dt="2022-04-04T12:58:10.352" v="1525" actId="478"/>
          <ac:picMkLst>
            <pc:docMk/>
            <pc:sldMk cId="145004050" sldId="268"/>
            <ac:picMk id="5" creationId="{8DCC14EA-5CED-417D-92EB-9F58B3A89D06}"/>
          </ac:picMkLst>
        </pc:picChg>
        <pc:picChg chg="add del mod">
          <ac:chgData name="Marco Cavicchioli" userId="1f190e67-42ec-40fe-bc96-843ce9e75fbc" providerId="ADAL" clId="{BE261A5F-622D-4318-8E14-ABEF9949EDBD}" dt="2022-04-04T13:26:32.980" v="3308" actId="478"/>
          <ac:picMkLst>
            <pc:docMk/>
            <pc:sldMk cId="145004050" sldId="268"/>
            <ac:picMk id="8" creationId="{BFDD4C4A-BE1C-44AF-AFF7-87845BCD0C20}"/>
          </ac:picMkLst>
        </pc:picChg>
        <pc:picChg chg="add del mod">
          <ac:chgData name="Marco Cavicchioli" userId="1f190e67-42ec-40fe-bc96-843ce9e75fbc" providerId="ADAL" clId="{BE261A5F-622D-4318-8E14-ABEF9949EDBD}" dt="2022-04-04T13:26:01.825" v="3304" actId="21"/>
          <ac:picMkLst>
            <pc:docMk/>
            <pc:sldMk cId="145004050" sldId="268"/>
            <ac:picMk id="10" creationId="{E6C308DC-1C19-4F1E-B44C-6350A3F69024}"/>
          </ac:picMkLst>
        </pc:picChg>
        <pc:picChg chg="add del mod">
          <ac:chgData name="Marco Cavicchioli" userId="1f190e67-42ec-40fe-bc96-843ce9e75fbc" providerId="ADAL" clId="{BE261A5F-622D-4318-8E14-ABEF9949EDBD}" dt="2022-04-04T13:26:55.592" v="3315" actId="478"/>
          <ac:picMkLst>
            <pc:docMk/>
            <pc:sldMk cId="145004050" sldId="268"/>
            <ac:picMk id="15" creationId="{83E300B6-8DF2-4F6B-81F6-7D71E81D0024}"/>
          </ac:picMkLst>
        </pc:picChg>
        <pc:picChg chg="add mod">
          <ac:chgData name="Marco Cavicchioli" userId="1f190e67-42ec-40fe-bc96-843ce9e75fbc" providerId="ADAL" clId="{BE261A5F-622D-4318-8E14-ABEF9949EDBD}" dt="2022-04-04T13:33:17.945" v="3445" actId="1076"/>
          <ac:picMkLst>
            <pc:docMk/>
            <pc:sldMk cId="145004050" sldId="268"/>
            <ac:picMk id="5122" creationId="{D3AA2172-B9DC-45D7-8045-475E42BD630E}"/>
          </ac:picMkLst>
        </pc:picChg>
      </pc:sldChg>
      <pc:sldChg chg="add del">
        <pc:chgData name="Marco Cavicchioli" userId="1f190e67-42ec-40fe-bc96-843ce9e75fbc" providerId="ADAL" clId="{BE261A5F-622D-4318-8E14-ABEF9949EDBD}" dt="2022-04-04T12:49:13.920" v="1465"/>
        <pc:sldMkLst>
          <pc:docMk/>
          <pc:sldMk cId="518456438" sldId="269"/>
        </pc:sldMkLst>
      </pc:sldChg>
      <pc:sldChg chg="addSp delSp modSp add mod">
        <pc:chgData name="Marco Cavicchioli" userId="1f190e67-42ec-40fe-bc96-843ce9e75fbc" providerId="ADAL" clId="{BE261A5F-622D-4318-8E14-ABEF9949EDBD}" dt="2022-04-04T13:28:06.556" v="3386" actId="1076"/>
        <pc:sldMkLst>
          <pc:docMk/>
          <pc:sldMk cId="3306555547" sldId="269"/>
        </pc:sldMkLst>
        <pc:spChg chg="add mod">
          <ac:chgData name="Marco Cavicchioli" userId="1f190e67-42ec-40fe-bc96-843ce9e75fbc" providerId="ADAL" clId="{BE261A5F-622D-4318-8E14-ABEF9949EDBD}" dt="2022-04-04T13:28:02.669" v="3384" actId="207"/>
          <ac:spMkLst>
            <pc:docMk/>
            <pc:sldMk cId="3306555547" sldId="269"/>
            <ac:spMk id="2" creationId="{EFEED4B9-8E12-4BA3-9F6C-38E0EA1A2769}"/>
          </ac:spMkLst>
        </pc:spChg>
        <pc:spChg chg="del">
          <ac:chgData name="Marco Cavicchioli" userId="1f190e67-42ec-40fe-bc96-843ce9e75fbc" providerId="ADAL" clId="{BE261A5F-622D-4318-8E14-ABEF9949EDBD}" dt="2022-04-04T13:20:45.322" v="2696" actId="478"/>
          <ac:spMkLst>
            <pc:docMk/>
            <pc:sldMk cId="3306555547" sldId="269"/>
            <ac:spMk id="11" creationId="{8F68595F-E7A6-4D27-9C6D-39661F00DAD7}"/>
          </ac:spMkLst>
        </pc:spChg>
        <pc:picChg chg="mod">
          <ac:chgData name="Marco Cavicchioli" userId="1f190e67-42ec-40fe-bc96-843ce9e75fbc" providerId="ADAL" clId="{BE261A5F-622D-4318-8E14-ABEF9949EDBD}" dt="2022-04-04T13:28:06.556" v="3386" actId="1076"/>
          <ac:picMkLst>
            <pc:docMk/>
            <pc:sldMk cId="3306555547" sldId="269"/>
            <ac:picMk id="10" creationId="{E6C308DC-1C19-4F1E-B44C-6350A3F69024}"/>
          </ac:picMkLst>
        </pc:picChg>
      </pc:sldChg>
      <pc:sldChg chg="addSp modSp add mod ord">
        <pc:chgData name="Marco Cavicchioli" userId="1f190e67-42ec-40fe-bc96-843ce9e75fbc" providerId="ADAL" clId="{BE261A5F-622D-4318-8E14-ABEF9949EDBD}" dt="2022-04-04T14:58:12.395" v="4653" actId="1076"/>
        <pc:sldMkLst>
          <pc:docMk/>
          <pc:sldMk cId="4253049374" sldId="270"/>
        </pc:sldMkLst>
        <pc:spChg chg="add mod">
          <ac:chgData name="Marco Cavicchioli" userId="1f190e67-42ec-40fe-bc96-843ce9e75fbc" providerId="ADAL" clId="{BE261A5F-622D-4318-8E14-ABEF9949EDBD}" dt="2022-04-04T14:57:51.197" v="4647" actId="20577"/>
          <ac:spMkLst>
            <pc:docMk/>
            <pc:sldMk cId="4253049374" sldId="270"/>
            <ac:spMk id="2" creationId="{FD571402-487F-4D05-BEBC-45FC3C7C6F48}"/>
          </ac:spMkLst>
        </pc:spChg>
        <pc:spChg chg="add mod">
          <ac:chgData name="Marco Cavicchioli" userId="1f190e67-42ec-40fe-bc96-843ce9e75fbc" providerId="ADAL" clId="{BE261A5F-622D-4318-8E14-ABEF9949EDBD}" dt="2022-04-04T14:56:27.138" v="4635" actId="14100"/>
          <ac:spMkLst>
            <pc:docMk/>
            <pc:sldMk cId="4253049374" sldId="270"/>
            <ac:spMk id="3" creationId="{FE8C6BD0-4155-4FBE-8A57-1C85F3499713}"/>
          </ac:spMkLst>
        </pc:spChg>
        <pc:spChg chg="add mod">
          <ac:chgData name="Marco Cavicchioli" userId="1f190e67-42ec-40fe-bc96-843ce9e75fbc" providerId="ADAL" clId="{BE261A5F-622D-4318-8E14-ABEF9949EDBD}" dt="2022-04-04T14:57:59.816" v="4652" actId="20577"/>
          <ac:spMkLst>
            <pc:docMk/>
            <pc:sldMk cId="4253049374" sldId="270"/>
            <ac:spMk id="6" creationId="{A3217E85-0DAE-41BB-9EFA-54934A664676}"/>
          </ac:spMkLst>
        </pc:spChg>
        <pc:spChg chg="mod">
          <ac:chgData name="Marco Cavicchioli" userId="1f190e67-42ec-40fe-bc96-843ce9e75fbc" providerId="ADAL" clId="{BE261A5F-622D-4318-8E14-ABEF9949EDBD}" dt="2022-04-04T14:57:36.338" v="4642" actId="313"/>
          <ac:spMkLst>
            <pc:docMk/>
            <pc:sldMk cId="4253049374" sldId="270"/>
            <ac:spMk id="11" creationId="{8F68595F-E7A6-4D27-9C6D-39661F00DAD7}"/>
          </ac:spMkLst>
        </pc:spChg>
        <pc:picChg chg="mod">
          <ac:chgData name="Marco Cavicchioli" userId="1f190e67-42ec-40fe-bc96-843ce9e75fbc" providerId="ADAL" clId="{BE261A5F-622D-4318-8E14-ABEF9949EDBD}" dt="2022-04-04T14:58:12.395" v="4653" actId="1076"/>
          <ac:picMkLst>
            <pc:docMk/>
            <pc:sldMk cId="4253049374" sldId="270"/>
            <ac:picMk id="4" creationId="{C8EC29F7-DE83-4A01-8CBD-6043D42BF2AB}"/>
          </ac:picMkLst>
        </pc:picChg>
        <pc:picChg chg="mod">
          <ac:chgData name="Marco Cavicchioli" userId="1f190e67-42ec-40fe-bc96-843ce9e75fbc" providerId="ADAL" clId="{BE261A5F-622D-4318-8E14-ABEF9949EDBD}" dt="2022-04-04T14:58:12.395" v="4653" actId="1076"/>
          <ac:picMkLst>
            <pc:docMk/>
            <pc:sldMk cId="4253049374" sldId="270"/>
            <ac:picMk id="5122" creationId="{D3AA2172-B9DC-45D7-8045-475E42BD63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8912-2E60-4049-A951-0BF663E0A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51EF4-D9B8-4E1C-8B6F-536DDBBE7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84465-024A-4387-950C-390927A6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54B93-1EC3-451B-92D9-2227F54E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1B13-E671-4C43-903F-3B73B78B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7594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6E3CE-A9E8-4A79-98CC-CFE725A27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9BE2C-EE89-415A-AB09-E19F4B251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D95E-2FF7-4307-9183-20A5DC156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1AF72-0495-4AFC-B028-508BCD4E1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33B29-A9AC-484E-9C6D-56B2D7E3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5956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FA87-CBC5-4202-98D8-8A6AAACA8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65E4D-D411-48B5-ABAE-214FA589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A0B9A-FCF7-4F8D-B3C9-E4E2E0A3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5AD00-DD2F-47A0-A903-5F851D0B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A063F-EF89-4E87-B73F-C0026F9E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8464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CBB9-B889-4D9F-8EB9-F4754CC65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8C353-EF55-44C2-BA95-3642F120C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B6646-C8A7-40CB-9A7C-65956C3B4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0B4AC-A7B6-4426-A824-0A354008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B5028-FA65-431D-B941-79E9D480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A8C2F-55B1-4B50-8EDC-17A8C8DD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2019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37F2F-246C-4910-9D98-B79A397C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A8054-E8AB-47F3-97EE-D2AA02908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A00DA-9CE9-4ED5-931C-8F6A439BF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C2968-14B0-44FC-A6C4-406A0C061C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7D8541-44DB-442C-84A0-0950AC477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848E17-8869-4C5C-B9D3-083F83B8D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FE0A76-10E8-43E5-AB73-38134528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C80E1-909C-4F99-8409-EABF547C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3667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0488A-91F6-49B1-BC4D-965337C8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65554A-417A-4EE6-9C2A-C071AC02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F56240-0014-4355-A3BD-73879573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2060F-BA75-4F9D-A4B3-BC0B0772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0217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9F9B9-F930-4A6E-B892-B4F50B02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BCCD1-5508-4121-B4D8-6EEE4FE7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AA324-69FF-445D-A62E-62B5FB54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1026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965D-A64E-4F27-8FB7-73092011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8C619-E530-4F7D-A2AF-C4543091A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E3068-5AE2-41B2-84FC-8C22643F9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EE071-328B-4912-BC35-303654F1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3C1899-7B66-4A3C-8F46-45F23562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9B34D-826D-4109-BFE6-107FC271A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9700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AFCF-102A-4E77-8C3E-31857316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40C319-E7DA-4729-935B-B3FCA1B85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7E319-87D0-444E-9B6B-5BC1CB731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92E90-D3A5-4671-8DF6-D71A33347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208CA-DF73-44A0-9D74-67B9BE99B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F033A-D74A-4949-89B4-8399E80DA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2576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DBA9-61BF-42A7-A389-C3349AC3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4CF23-DC79-4D50-B6D9-76A70CF84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3E8A8-D4CE-4CA7-A312-822C5B998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072D8-6BAF-4511-B9DA-5E8D0DE3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DBB66-D0D6-487D-87A2-B330C1D1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95574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E5D48-AA9D-4886-ADB2-34002666E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B74EC4-5E8B-462B-AA23-E0A688B1B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9E4B3-7B04-4209-B9F1-A697BB543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5FFA7-29A5-453D-83A0-2D10EDDA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D2F3A-A18A-4F47-9869-88650EED4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263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AC3625-B8BB-46DF-ABD3-DBAF9D44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4A648-1540-40E5-85BC-E5EC288ED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96851-1B12-4E97-B6C8-A76613FDA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34A7D-DADC-4BFC-9043-9BEB9C0DC892}" type="datetimeFigureOut">
              <a:rPr lang="en-HK" smtClean="0"/>
              <a:t>6/4/2022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FCC6C-30DF-47C4-9A07-52E0CA47D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A5CD-9CA7-4BD0-A56C-FE72E7425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A8AE0-C5EA-4205-BC85-9DFEEA1C566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5164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727" y="1115733"/>
            <a:ext cx="4862132" cy="1397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68595F-E7A6-4D27-9C6D-39661F00DAD7}"/>
              </a:ext>
            </a:extLst>
          </p:cNvPr>
          <p:cNvSpPr txBox="1"/>
          <p:nvPr/>
        </p:nvSpPr>
        <p:spPr>
          <a:xfrm>
            <a:off x="728520" y="1859340"/>
            <a:ext cx="58309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b="1" dirty="0"/>
              <a:t>Master International Logistics (Hong Kong, Italy).</a:t>
            </a:r>
          </a:p>
          <a:p>
            <a:endParaRPr lang="en-HK" dirty="0"/>
          </a:p>
          <a:p>
            <a:r>
              <a:rPr lang="en-HK" dirty="0"/>
              <a:t>Newly opened in Italy, Milano. Focusing on strengthening the operations and potential of our Chinese partners and shareholders in Europe.</a:t>
            </a:r>
          </a:p>
          <a:p>
            <a:endParaRPr lang="en-HK" b="1" dirty="0"/>
          </a:p>
          <a:p>
            <a:endParaRPr lang="en-HK" b="1" dirty="0"/>
          </a:p>
          <a:p>
            <a:r>
              <a:rPr lang="en-HK" sz="2000" b="1" dirty="0"/>
              <a:t>Cohesion Freight Worldwide (China, Hong Kong, Taiwan, United States of America, Cambodia, Vietnam).</a:t>
            </a:r>
          </a:p>
          <a:p>
            <a:endParaRPr lang="en-HK" b="1" dirty="0"/>
          </a:p>
          <a:p>
            <a:r>
              <a:rPr lang="en-HK" dirty="0"/>
              <a:t>30 years of history for 1,500 people, in 23 branches. 200,000 TEUs moved in 2020. Daily operated charter flights.</a:t>
            </a:r>
          </a:p>
          <a:p>
            <a:r>
              <a:rPr lang="en-HK" dirty="0"/>
              <a:t>Among the top 15 NVOCC on the Trans-Pacific trade lane.</a:t>
            </a:r>
          </a:p>
          <a:p>
            <a:endParaRPr lang="en-HK" b="1" dirty="0"/>
          </a:p>
        </p:txBody>
      </p:sp>
      <p:pic>
        <p:nvPicPr>
          <p:cNvPr id="5122" name="Picture 2" descr="Cohesion Freight Worldwide Logo - OCEANAIR, Inc.">
            <a:extLst>
              <a:ext uri="{FF2B5EF4-FFF2-40B4-BE49-F238E27FC236}">
                <a16:creationId xmlns:a16="http://schemas.microsoft.com/office/drawing/2014/main" id="{D3AA2172-B9DC-45D7-8045-475E42BD6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164" y="2743205"/>
            <a:ext cx="4478695" cy="89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571402-487F-4D05-BEBC-45FC3C7C6F48}"/>
              </a:ext>
            </a:extLst>
          </p:cNvPr>
          <p:cNvSpPr txBox="1"/>
          <p:nvPr/>
        </p:nvSpPr>
        <p:spPr>
          <a:xfrm>
            <a:off x="6933025" y="4382345"/>
            <a:ext cx="50816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HK" sz="1600" dirty="0"/>
              <a:t>Presentation by Marco Cavicchioli :</a:t>
            </a:r>
          </a:p>
          <a:p>
            <a:pPr algn="r"/>
            <a:r>
              <a:rPr lang="en-HK" sz="1600" dirty="0"/>
              <a:t> Executive Director of Strategy, Technology, and Information in Cohesion Freight Worldwide,</a:t>
            </a:r>
          </a:p>
          <a:p>
            <a:pPr algn="r"/>
            <a:r>
              <a:rPr lang="en-HK" sz="1600" dirty="0"/>
              <a:t>Executive Director in Master International Logistics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17E85-0DAE-41BB-9EFA-54934A664676}"/>
              </a:ext>
            </a:extLst>
          </p:cNvPr>
          <p:cNvSpPr txBox="1"/>
          <p:nvPr/>
        </p:nvSpPr>
        <p:spPr>
          <a:xfrm>
            <a:off x="6933025" y="5675769"/>
            <a:ext cx="5081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HK" sz="1600" dirty="0"/>
              <a:t>With the patronage of Mr Huang Shun, Shareholder and Managing Director of Cohesion Freight Worldwide and Master International Logistics.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C6BD0-4155-4FBE-8A57-1C85F3499713}"/>
              </a:ext>
            </a:extLst>
          </p:cNvPr>
          <p:cNvSpPr txBox="1"/>
          <p:nvPr/>
        </p:nvSpPr>
        <p:spPr>
          <a:xfrm>
            <a:off x="728520" y="693603"/>
            <a:ext cx="573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3200" b="1" dirty="0"/>
              <a:t>Hi! We are Master, and Cohesion</a:t>
            </a:r>
          </a:p>
        </p:txBody>
      </p:sp>
    </p:spTree>
    <p:extLst>
      <p:ext uri="{BB962C8B-B14F-4D97-AF65-F5344CB8AC3E}">
        <p14:creationId xmlns:p14="http://schemas.microsoft.com/office/powerpoint/2010/main" val="425304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559B8A-BAA5-492A-A54E-37817B7C66B6}"/>
              </a:ext>
            </a:extLst>
          </p:cNvPr>
          <p:cNvSpPr txBox="1"/>
          <p:nvPr/>
        </p:nvSpPr>
        <p:spPr>
          <a:xfrm>
            <a:off x="5831047" y="1390655"/>
            <a:ext cx="558962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b="1" dirty="0"/>
              <a:t>Northern Sea Route (NSR) – What is it? An uncommon term among Freight Forwarders.</a:t>
            </a:r>
          </a:p>
          <a:p>
            <a:endParaRPr lang="en-HK" dirty="0"/>
          </a:p>
          <a:p>
            <a:r>
              <a:rPr lang="en-HK" b="1" dirty="0"/>
              <a:t>Northwest Passage </a:t>
            </a:r>
            <a:r>
              <a:rPr lang="en-HK" b="1"/>
              <a:t>(NWP</a:t>
            </a:r>
            <a:r>
              <a:rPr lang="en-HK" b="1" dirty="0"/>
              <a:t>)</a:t>
            </a:r>
            <a:r>
              <a:rPr lang="en-HK" dirty="0"/>
              <a:t> : United States of America (East Coast) &gt; Canada &gt; United States of America (West Coast) &gt; Europe (Iceland, United Kingdom, Norway, Northwest Continental Europe)</a:t>
            </a:r>
          </a:p>
          <a:p>
            <a:endParaRPr lang="en-HK" dirty="0"/>
          </a:p>
          <a:p>
            <a:r>
              <a:rPr lang="en-HK" b="1" dirty="0"/>
              <a:t>Northeast Passage (NEP)</a:t>
            </a:r>
            <a:r>
              <a:rPr lang="en-HK" dirty="0"/>
              <a:t> : Russia (Eastern) &gt; Europe (Norway, United Kingdom, Northern Continental Europe)</a:t>
            </a:r>
          </a:p>
          <a:p>
            <a:endParaRPr lang="en-HK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12E704-D5F9-4116-A455-C2254161D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900" y="4730620"/>
            <a:ext cx="3203234" cy="17983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A2B6DC-5BAA-4533-ADD0-8A198654B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39" y="194968"/>
            <a:ext cx="5329019" cy="4725341"/>
          </a:xfrm>
          <a:prstGeom prst="rect">
            <a:avLst/>
          </a:prstGeom>
        </p:spPr>
      </p:pic>
      <p:pic>
        <p:nvPicPr>
          <p:cNvPr id="17" name="Picture 2" descr="India Wants to Help Russia Develop Northern Sea Route Into International  Trade Artery">
            <a:extLst>
              <a:ext uri="{FF2B5EF4-FFF2-40B4-BE49-F238E27FC236}">
                <a16:creationId xmlns:a16="http://schemas.microsoft.com/office/drawing/2014/main" id="{4CB16039-E837-417E-9E9D-61E617002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461485"/>
            <a:ext cx="2089461" cy="117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1C27B0-56B4-436C-ACA8-85171274B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4729090"/>
            <a:ext cx="2089461" cy="10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4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559B8A-BAA5-492A-A54E-37817B7C66B6}"/>
              </a:ext>
            </a:extLst>
          </p:cNvPr>
          <p:cNvSpPr txBox="1"/>
          <p:nvPr/>
        </p:nvSpPr>
        <p:spPr>
          <a:xfrm>
            <a:off x="6344364" y="1289351"/>
            <a:ext cx="44880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Northern Sea Route (NSR) – How could it affect Global Supply Chain (GSC)?</a:t>
            </a:r>
          </a:p>
          <a:p>
            <a:endParaRPr lang="en-HK" b="1" dirty="0"/>
          </a:p>
          <a:p>
            <a:endParaRPr lang="en-HK" b="1" dirty="0"/>
          </a:p>
          <a:p>
            <a:r>
              <a:rPr lang="en-HK" b="1" dirty="0"/>
              <a:t>NSR vs SSR [PROS in favour of NSR]</a:t>
            </a:r>
          </a:p>
          <a:p>
            <a:endParaRPr lang="en-HK" b="1" dirty="0"/>
          </a:p>
          <a:p>
            <a:pPr marL="342900" indent="-342900">
              <a:buAutoNum type="arabicParenR"/>
            </a:pPr>
            <a:r>
              <a:rPr lang="en-HK" dirty="0"/>
              <a:t>4,000 miles shorter compared to the Southern Sea Route (SSR), or -25% average.</a:t>
            </a:r>
          </a:p>
          <a:p>
            <a:pPr lvl="2"/>
            <a:r>
              <a:rPr lang="en-HK" dirty="0"/>
              <a:t>&gt; Reduced Costs</a:t>
            </a:r>
          </a:p>
          <a:p>
            <a:pPr lvl="2"/>
            <a:r>
              <a:rPr lang="en-HK" dirty="0"/>
              <a:t>&gt; Reduced Transit Time</a:t>
            </a:r>
          </a:p>
          <a:p>
            <a:endParaRPr lang="en-HK" dirty="0"/>
          </a:p>
          <a:p>
            <a:r>
              <a:rPr lang="en-HK" dirty="0"/>
              <a:t>2) Rapidly increasing feasibility over the years due to ice melting.</a:t>
            </a:r>
          </a:p>
          <a:p>
            <a:endParaRPr lang="en-H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2F3EE-8B3E-4022-A785-CEB9B7914561}"/>
              </a:ext>
            </a:extLst>
          </p:cNvPr>
          <p:cNvSpPr txBox="1"/>
          <p:nvPr/>
        </p:nvSpPr>
        <p:spPr>
          <a:xfrm>
            <a:off x="7847044" y="5793052"/>
            <a:ext cx="4189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Melting Ice Caps and the Economic Impact of Opening the Northern Sea Route</a:t>
            </a:r>
          </a:p>
          <a:p>
            <a:r>
              <a:rPr lang="en-US" sz="1200" dirty="0"/>
              <a:t>CPB Netherlands Bureau for Economic Policy Analysis</a:t>
            </a:r>
            <a:endParaRPr lang="en-HK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063BC4-3AFB-45A0-A052-8B87E6639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6" y="222810"/>
            <a:ext cx="5236816" cy="34912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CE84B8-B9E7-404F-9269-BA3A1F4B6C2E}"/>
              </a:ext>
            </a:extLst>
          </p:cNvPr>
          <p:cNvSpPr txBox="1"/>
          <p:nvPr/>
        </p:nvSpPr>
        <p:spPr>
          <a:xfrm>
            <a:off x="236366" y="3938036"/>
            <a:ext cx="58596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b="1" dirty="0"/>
              <a:t>NSR vs SSR [CONS against NSR]</a:t>
            </a:r>
          </a:p>
          <a:p>
            <a:endParaRPr lang="en-HK" b="1" dirty="0"/>
          </a:p>
          <a:p>
            <a:pPr marL="342900" indent="-342900">
              <a:buAutoNum type="arabicParenR"/>
            </a:pPr>
            <a:r>
              <a:rPr lang="en-HK" dirty="0"/>
              <a:t>Turbulence caused by shift in geopolitical control.</a:t>
            </a:r>
          </a:p>
          <a:p>
            <a:pPr marL="342900" indent="-342900">
              <a:buAutoNum type="arabicParenR"/>
            </a:pPr>
            <a:endParaRPr lang="en-HK" dirty="0"/>
          </a:p>
          <a:p>
            <a:pPr marL="342900" indent="-342900">
              <a:buAutoNum type="arabicParenR"/>
            </a:pPr>
            <a:r>
              <a:rPr lang="en-HK" dirty="0"/>
              <a:t>Geographical instability.</a:t>
            </a:r>
          </a:p>
          <a:p>
            <a:pPr marL="342900" indent="-342900">
              <a:buAutoNum type="arabicParenR"/>
            </a:pPr>
            <a:endParaRPr lang="en-HK" dirty="0"/>
          </a:p>
          <a:p>
            <a:pPr marL="342900" indent="-342900">
              <a:buAutoNum type="arabicParenR"/>
            </a:pPr>
            <a:r>
              <a:rPr lang="en-HK" dirty="0"/>
              <a:t>Infrastructural investments.</a:t>
            </a:r>
          </a:p>
          <a:p>
            <a:pPr marL="342900" indent="-342900">
              <a:buAutoNum type="arabicParenR"/>
            </a:pPr>
            <a:endParaRPr lang="en-HK" dirty="0"/>
          </a:p>
          <a:p>
            <a:pPr marL="342900" indent="-342900">
              <a:buAutoNum type="arabicParenR"/>
            </a:pPr>
            <a:r>
              <a:rPr lang="en-HK" dirty="0"/>
              <a:t>Environmental concerns.</a:t>
            </a:r>
          </a:p>
        </p:txBody>
      </p:sp>
    </p:spTree>
    <p:extLst>
      <p:ext uri="{BB962C8B-B14F-4D97-AF65-F5344CB8AC3E}">
        <p14:creationId xmlns:p14="http://schemas.microsoft.com/office/powerpoint/2010/main" val="253352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559B8A-BAA5-492A-A54E-37817B7C66B6}"/>
              </a:ext>
            </a:extLst>
          </p:cNvPr>
          <p:cNvSpPr txBox="1"/>
          <p:nvPr/>
        </p:nvSpPr>
        <p:spPr>
          <a:xfrm>
            <a:off x="6344364" y="1222197"/>
            <a:ext cx="54028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Northern Sea Route (NSR) – Who is affected?</a:t>
            </a:r>
          </a:p>
          <a:p>
            <a:endParaRPr lang="en-HK" dirty="0"/>
          </a:p>
          <a:p>
            <a:r>
              <a:rPr lang="en-HK" dirty="0"/>
              <a:t>A stronger NSR would lead to :</a:t>
            </a:r>
          </a:p>
          <a:p>
            <a:endParaRPr lang="en-HK" dirty="0"/>
          </a:p>
          <a:p>
            <a:pPr marL="285750" indent="-285750">
              <a:buFontTx/>
              <a:buChar char="-"/>
            </a:pPr>
            <a:r>
              <a:rPr lang="en-HK" dirty="0"/>
              <a:t>Less Intra-EU transportation.</a:t>
            </a:r>
          </a:p>
          <a:p>
            <a:pPr marL="285750" indent="-285750">
              <a:buFontTx/>
              <a:buChar char="-"/>
            </a:pPr>
            <a:endParaRPr lang="en-HK" dirty="0"/>
          </a:p>
          <a:p>
            <a:pPr marL="285750" indent="-285750">
              <a:buFontTx/>
              <a:buChar char="-"/>
            </a:pPr>
            <a:r>
              <a:rPr lang="en-HK" dirty="0"/>
              <a:t>Increased trade relationships and political power of Northern EU countries.</a:t>
            </a:r>
          </a:p>
          <a:p>
            <a:pPr marL="285750" indent="-285750">
              <a:buFontTx/>
              <a:buChar char="-"/>
            </a:pPr>
            <a:endParaRPr lang="en-HK" dirty="0"/>
          </a:p>
          <a:p>
            <a:pPr marL="285750" indent="-285750">
              <a:buFontTx/>
              <a:buChar char="-"/>
            </a:pPr>
            <a:r>
              <a:rPr lang="en-HK" dirty="0"/>
              <a:t>Decreased trade relationships and political power of Southern Asian and Southern European countries.</a:t>
            </a:r>
          </a:p>
          <a:p>
            <a:pPr marL="285750" indent="-285750">
              <a:buFontTx/>
              <a:buChar char="-"/>
            </a:pPr>
            <a:endParaRPr lang="en-HK" dirty="0"/>
          </a:p>
          <a:p>
            <a:pPr marL="285750" indent="-285750">
              <a:buFontTx/>
              <a:buChar char="-"/>
            </a:pPr>
            <a:r>
              <a:rPr lang="en-HK" dirty="0"/>
              <a:t>Diversification of Trade Status.</a:t>
            </a:r>
          </a:p>
          <a:p>
            <a:pPr marL="285750" indent="-285750">
              <a:buFontTx/>
              <a:buChar char="-"/>
            </a:pPr>
            <a:endParaRPr lang="en-HK" dirty="0"/>
          </a:p>
          <a:p>
            <a:pPr marL="285750" indent="-285750">
              <a:buFontTx/>
              <a:buChar char="-"/>
            </a:pPr>
            <a:r>
              <a:rPr lang="en-HK" dirty="0"/>
              <a:t>New Supply Chain capabilities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2F3EE-8B3E-4022-A785-CEB9B7914561}"/>
              </a:ext>
            </a:extLst>
          </p:cNvPr>
          <p:cNvSpPr txBox="1"/>
          <p:nvPr/>
        </p:nvSpPr>
        <p:spPr>
          <a:xfrm>
            <a:off x="7847044" y="5793052"/>
            <a:ext cx="4189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 : Melting Ice Caps and the Economic Impact of Opening the Northern Sea Route</a:t>
            </a:r>
          </a:p>
          <a:p>
            <a:r>
              <a:rPr lang="en-US" sz="1200" dirty="0"/>
              <a:t>CPB Netherlands Bureau for Economic Policy Analysis</a:t>
            </a:r>
            <a:endParaRPr lang="en-HK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745DA7-02A5-4000-A096-52DA4038B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24" y="902105"/>
            <a:ext cx="5529814" cy="50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1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14A8CA-7D6E-4E4B-A850-C465F6B09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8" y="296329"/>
            <a:ext cx="4328295" cy="29636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B6B152-4A5A-4B5B-A8FE-48BEADCA2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8" y="3413289"/>
            <a:ext cx="4328295" cy="32487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7B252F-65F2-434E-9063-983A3E1A6DA9}"/>
              </a:ext>
            </a:extLst>
          </p:cNvPr>
          <p:cNvSpPr txBox="1"/>
          <p:nvPr/>
        </p:nvSpPr>
        <p:spPr>
          <a:xfrm>
            <a:off x="4745005" y="275075"/>
            <a:ext cx="1080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200" dirty="0"/>
              <a:t>Major Exporters (WEF, WTO, 2018)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3B507-7A83-4B6A-A218-D629258EB817}"/>
              </a:ext>
            </a:extLst>
          </p:cNvPr>
          <p:cNvSpPr txBox="1"/>
          <p:nvPr/>
        </p:nvSpPr>
        <p:spPr>
          <a:xfrm>
            <a:off x="4745005" y="5751928"/>
            <a:ext cx="1032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200" dirty="0"/>
              <a:t>Major Importers (WEF, WTO, 2018)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310077-C38A-43FF-87D2-E7812D5388F0}"/>
              </a:ext>
            </a:extLst>
          </p:cNvPr>
          <p:cNvSpPr txBox="1"/>
          <p:nvPr/>
        </p:nvSpPr>
        <p:spPr>
          <a:xfrm>
            <a:off x="5010540" y="1274780"/>
            <a:ext cx="66869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Northern Sea Route (NSR) – Who is affected?</a:t>
            </a:r>
          </a:p>
          <a:p>
            <a:endParaRPr lang="en-HK" b="1" dirty="0"/>
          </a:p>
          <a:p>
            <a:r>
              <a:rPr lang="en-HK" dirty="0"/>
              <a:t>Positively affected : Northern Asian Countries, Northern European Countries</a:t>
            </a:r>
          </a:p>
          <a:p>
            <a:endParaRPr lang="en-HK" dirty="0"/>
          </a:p>
          <a:p>
            <a:r>
              <a:rPr lang="en-HK" dirty="0"/>
              <a:t>Negatively affected : Southern Asian Countries, Southern European Countries, Middle East transit Countries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9F7BBB6-9821-44E0-81E4-6F6ADF019F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534947"/>
              </p:ext>
            </p:extLst>
          </p:nvPr>
        </p:nvGraphicFramePr>
        <p:xfrm>
          <a:off x="7212563" y="3906123"/>
          <a:ext cx="4484915" cy="2755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229280" imgH="2598480" progId="Paint.Picture">
                  <p:embed/>
                </p:oleObj>
              </mc:Choice>
              <mc:Fallback>
                <p:oleObj name="Bitmap Image" r:id="rId5" imgW="4229280" imgH="2598480" progId="Paint.Picture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9F7BBB6-9821-44E0-81E4-6F6ADF019F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12563" y="3906123"/>
                        <a:ext cx="4484915" cy="2755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DD323205-E1E3-49E9-A0FE-07DF82A8CC10}"/>
              </a:ext>
            </a:extLst>
          </p:cNvPr>
          <p:cNvSpPr txBox="1"/>
          <p:nvPr/>
        </p:nvSpPr>
        <p:spPr>
          <a:xfrm>
            <a:off x="7862596" y="3405227"/>
            <a:ext cx="3834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HK" sz="1200" dirty="0"/>
              <a:t>Projection of affected countries trade increase / decrease (</a:t>
            </a:r>
            <a:r>
              <a:rPr lang="en-US" sz="1200" dirty="0"/>
              <a:t>CPB Netherlands, 2019)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51329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559B8A-BAA5-492A-A54E-37817B7C66B6}"/>
              </a:ext>
            </a:extLst>
          </p:cNvPr>
          <p:cNvSpPr txBox="1"/>
          <p:nvPr/>
        </p:nvSpPr>
        <p:spPr>
          <a:xfrm>
            <a:off x="6343912" y="1175658"/>
            <a:ext cx="53712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Northern Sea Route (NSR) – Is it actual?</a:t>
            </a:r>
          </a:p>
          <a:p>
            <a:endParaRPr lang="en-HK" dirty="0"/>
          </a:p>
          <a:p>
            <a:r>
              <a:rPr lang="en-HK" dirty="0"/>
              <a:t>19,000 vessels /year through Suez Canal VS 100 vessels /year through NSR</a:t>
            </a:r>
          </a:p>
          <a:p>
            <a:endParaRPr lang="en-HK" dirty="0"/>
          </a:p>
          <a:p>
            <a:r>
              <a:rPr lang="en-HK" dirty="0"/>
              <a:t>1,205,000 M tons /year through Suez Canal VS 33,000 M tons /year through NSR</a:t>
            </a:r>
          </a:p>
          <a:p>
            <a:endParaRPr lang="en-HK" dirty="0"/>
          </a:p>
          <a:p>
            <a:r>
              <a:rPr lang="en-HK" b="1" dirty="0"/>
              <a:t>What does Global Supply Chain (GSC) rely upon?</a:t>
            </a:r>
          </a:p>
          <a:p>
            <a:endParaRPr lang="en-HK" b="1" dirty="0"/>
          </a:p>
          <a:p>
            <a:r>
              <a:rPr lang="en-HK" dirty="0"/>
              <a:t>Shipping operations (Just in Time):</a:t>
            </a:r>
          </a:p>
          <a:p>
            <a:pPr marL="342900" indent="-342900">
              <a:buAutoNum type="arabicParenR"/>
            </a:pPr>
            <a:r>
              <a:rPr lang="en-HK" dirty="0"/>
              <a:t>Predictability</a:t>
            </a:r>
          </a:p>
          <a:p>
            <a:pPr marL="342900" indent="-342900">
              <a:buAutoNum type="arabicParenR"/>
            </a:pPr>
            <a:r>
              <a:rPr lang="en-HK" dirty="0"/>
              <a:t>Punctuality</a:t>
            </a:r>
          </a:p>
          <a:p>
            <a:pPr marL="342900" indent="-342900">
              <a:buAutoNum type="arabicParenR"/>
            </a:pPr>
            <a:r>
              <a:rPr lang="en-HK" dirty="0"/>
              <a:t>Economies of scale</a:t>
            </a:r>
          </a:p>
          <a:p>
            <a:endParaRPr lang="en-HK" dirty="0"/>
          </a:p>
          <a:p>
            <a:endParaRPr lang="en-HK" dirty="0"/>
          </a:p>
          <a:p>
            <a:r>
              <a:rPr lang="en-HK" dirty="0"/>
              <a:t>Is NSR a potential main route?</a:t>
            </a:r>
          </a:p>
          <a:p>
            <a:endParaRPr lang="en-HK" dirty="0"/>
          </a:p>
          <a:p>
            <a:r>
              <a:rPr lang="en-HK" dirty="0"/>
              <a:t>Is NSR a potential parallel route?</a:t>
            </a:r>
          </a:p>
          <a:p>
            <a:endParaRPr lang="en-HK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CDDF7FA-47A1-49CE-AE8B-D3B05A0354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291380"/>
              </p:ext>
            </p:extLst>
          </p:nvPr>
        </p:nvGraphicFramePr>
        <p:xfrm>
          <a:off x="476874" y="446902"/>
          <a:ext cx="5054017" cy="3116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954960" imgH="2438280" progId="Paint.Picture">
                  <p:embed/>
                </p:oleObj>
              </mc:Choice>
              <mc:Fallback>
                <p:oleObj name="Bitmap Image" r:id="rId3" imgW="3954960" imgH="2438280" progId="Paint.Picture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CDDF7FA-47A1-49CE-AE8B-D3B05A0354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6874" y="446902"/>
                        <a:ext cx="5054017" cy="3116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4ED1E39E-C30E-4471-898E-8311D8C2E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942" y="4296436"/>
            <a:ext cx="3611880" cy="14935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FBF5FCE-07AB-4A02-A99B-367AD5152FFA}"/>
              </a:ext>
            </a:extLst>
          </p:cNvPr>
          <p:cNvSpPr txBox="1"/>
          <p:nvPr/>
        </p:nvSpPr>
        <p:spPr>
          <a:xfrm>
            <a:off x="1352939" y="3584839"/>
            <a:ext cx="3971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HK" sz="1200" dirty="0"/>
              <a:t>Tonnage transit by the NSR from 2011 to 2020 (WTO, 2021)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520844-F1C0-4693-967C-63D9C0713B00}"/>
              </a:ext>
            </a:extLst>
          </p:cNvPr>
          <p:cNvSpPr txBox="1"/>
          <p:nvPr/>
        </p:nvSpPr>
        <p:spPr>
          <a:xfrm>
            <a:off x="1352939" y="5913078"/>
            <a:ext cx="3377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200" dirty="0"/>
              <a:t>NSR vs SSR, 2015 to 2020 (Suez Canal Corporate Body, </a:t>
            </a:r>
            <a:r>
              <a:rPr lang="en-US" sz="1200" dirty="0"/>
              <a:t>Northern Sea Route Information Office)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140084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559B8A-BAA5-492A-A54E-37817B7C66B6}"/>
              </a:ext>
            </a:extLst>
          </p:cNvPr>
          <p:cNvSpPr txBox="1"/>
          <p:nvPr/>
        </p:nvSpPr>
        <p:spPr>
          <a:xfrm>
            <a:off x="6096000" y="1175658"/>
            <a:ext cx="54366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Macro Political and Economic Factors and Challenges</a:t>
            </a:r>
          </a:p>
          <a:p>
            <a:pPr lvl="1"/>
            <a:endParaRPr lang="en-HK" dirty="0"/>
          </a:p>
          <a:p>
            <a:r>
              <a:rPr lang="en-HK" dirty="0"/>
              <a:t>Chinese export diversification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Decrease of mass production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Increase of high added value products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Shift of mass production to ASEAN countries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Increase in economic and political influence</a:t>
            </a:r>
          </a:p>
          <a:p>
            <a:pPr marL="742950" lvl="1" indent="-285750">
              <a:buFontTx/>
              <a:buChar char="-"/>
            </a:pPr>
            <a:endParaRPr lang="en-HK" dirty="0"/>
          </a:p>
          <a:p>
            <a:r>
              <a:rPr lang="en-HK" dirty="0"/>
              <a:t>Pandemic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High stress on Global Supply Chain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Rapid decline of Just-in-Time models</a:t>
            </a:r>
          </a:p>
          <a:p>
            <a:pPr marL="742950" lvl="1" indent="-285750">
              <a:buFontTx/>
              <a:buChar char="-"/>
            </a:pPr>
            <a:endParaRPr lang="en-HK" dirty="0"/>
          </a:p>
          <a:p>
            <a:r>
              <a:rPr lang="en-HK" dirty="0"/>
              <a:t>Ukrainian conflict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Halt in trade relationships between EU and Russia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Halt in LNG investments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Halt in infrastructures investments</a:t>
            </a:r>
          </a:p>
          <a:p>
            <a:pPr marL="742950" lvl="1" indent="-285750">
              <a:buFontTx/>
              <a:buChar char="-"/>
            </a:pPr>
            <a:r>
              <a:rPr lang="en-HK" dirty="0"/>
              <a:t>Militarization of Arctic areas (e.g. Cold Response 2022)</a:t>
            </a:r>
          </a:p>
          <a:p>
            <a:endParaRPr lang="en-HK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AFF8A2-5D8F-4313-8DE0-E47D1D11A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891" y="4669083"/>
            <a:ext cx="2857500" cy="1600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950EC3-A88B-4C51-A3FD-8FCBA6A88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02" y="3162352"/>
            <a:ext cx="3162574" cy="11202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E64D3E-1485-4BC6-BF6C-5EC9F7845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6891" y="1175658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9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CEE01E-4AE6-4E6E-AEE4-2778AB82087B}"/>
              </a:ext>
            </a:extLst>
          </p:cNvPr>
          <p:cNvSpPr txBox="1"/>
          <p:nvPr/>
        </p:nvSpPr>
        <p:spPr>
          <a:xfrm>
            <a:off x="942777" y="320494"/>
            <a:ext cx="2668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altLang="zh-CN" sz="2400" b="1" dirty="0"/>
              <a:t>One Belt, One Road</a:t>
            </a:r>
          </a:p>
          <a:p>
            <a:pPr algn="ctr"/>
            <a:r>
              <a:rPr lang="zh-CN" altLang="en-US" sz="2400" b="1" dirty="0"/>
              <a:t>一带一路</a:t>
            </a:r>
            <a:endParaRPr lang="en-HK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CF428-58BA-4C5D-AD57-0AB37239F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352" y="2146042"/>
            <a:ext cx="5293850" cy="44156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0A1774-C788-4EF5-A079-6A7AD910F4CE}"/>
              </a:ext>
            </a:extLst>
          </p:cNvPr>
          <p:cNvSpPr txBox="1"/>
          <p:nvPr/>
        </p:nvSpPr>
        <p:spPr>
          <a:xfrm>
            <a:off x="426799" y="1219058"/>
            <a:ext cx="566920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Silk Road Economic Belt (One Belt)</a:t>
            </a:r>
          </a:p>
          <a:p>
            <a:endParaRPr lang="en-HK" dirty="0"/>
          </a:p>
          <a:p>
            <a:r>
              <a:rPr lang="en-HK" b="1" dirty="0"/>
              <a:t>XXI Century Maritime Silk Road (One Road)</a:t>
            </a:r>
          </a:p>
          <a:p>
            <a:endParaRPr lang="en-HK" dirty="0"/>
          </a:p>
          <a:p>
            <a:r>
              <a:rPr lang="en-HK" dirty="0"/>
              <a:t>Presented in 2013, incorporated in the Constitution of China in 2017. </a:t>
            </a:r>
          </a:p>
          <a:p>
            <a:r>
              <a:rPr lang="en-HK" dirty="0"/>
              <a:t>70 countries participating, &gt;1T USD invested. </a:t>
            </a:r>
          </a:p>
          <a:p>
            <a:r>
              <a:rPr lang="en-HK" dirty="0"/>
              <a:t>Target completion date 2049.</a:t>
            </a:r>
          </a:p>
          <a:p>
            <a:endParaRPr lang="en-HK" dirty="0"/>
          </a:p>
          <a:p>
            <a:r>
              <a:rPr lang="en-HK" dirty="0"/>
              <a:t>Investment in infrastructures, transportation services, logistics.</a:t>
            </a:r>
          </a:p>
          <a:p>
            <a:endParaRPr lang="en-HK" dirty="0"/>
          </a:p>
          <a:p>
            <a:pPr lvl="1"/>
            <a:r>
              <a:rPr lang="en-HK" sz="1400" dirty="0"/>
              <a:t>China is the largest bilateral lender worldwide [Washington Post, 2021]. Collaterals to developing countries include cash equivalent reserves, rights to land or mine, infrastructures ownerships.</a:t>
            </a:r>
          </a:p>
          <a:p>
            <a:endParaRPr lang="en-HK" dirty="0"/>
          </a:p>
          <a:p>
            <a:r>
              <a:rPr lang="en-HK" dirty="0"/>
              <a:t>Facilitation of international trade.</a:t>
            </a:r>
          </a:p>
          <a:p>
            <a:r>
              <a:rPr lang="en-HK" dirty="0"/>
              <a:t>Increased influence over participating countries.</a:t>
            </a:r>
          </a:p>
          <a:p>
            <a:r>
              <a:rPr lang="en-HK" dirty="0"/>
              <a:t>Shift in geopolitical, and macro economical equilibrium.</a:t>
            </a:r>
          </a:p>
        </p:txBody>
      </p:sp>
    </p:spTree>
    <p:extLst>
      <p:ext uri="{BB962C8B-B14F-4D97-AF65-F5344CB8AC3E}">
        <p14:creationId xmlns:p14="http://schemas.microsoft.com/office/powerpoint/2010/main" val="332839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CEE01E-4AE6-4E6E-AEE4-2778AB82087B}"/>
              </a:ext>
            </a:extLst>
          </p:cNvPr>
          <p:cNvSpPr txBox="1"/>
          <p:nvPr/>
        </p:nvSpPr>
        <p:spPr>
          <a:xfrm>
            <a:off x="942777" y="320494"/>
            <a:ext cx="2668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altLang="zh-CN" sz="2400" b="1" dirty="0"/>
              <a:t>One Belt, One Road</a:t>
            </a:r>
          </a:p>
          <a:p>
            <a:pPr algn="ctr"/>
            <a:r>
              <a:rPr lang="zh-CN" altLang="en-US" sz="2400" b="1" dirty="0"/>
              <a:t>一带一路</a:t>
            </a:r>
            <a:endParaRPr lang="en-HK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0A1774-C788-4EF5-A079-6A7AD910F4CE}"/>
              </a:ext>
            </a:extLst>
          </p:cNvPr>
          <p:cNvSpPr txBox="1"/>
          <p:nvPr/>
        </p:nvSpPr>
        <p:spPr>
          <a:xfrm>
            <a:off x="426800" y="1175658"/>
            <a:ext cx="546081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Polar Silk Road</a:t>
            </a:r>
          </a:p>
          <a:p>
            <a:endParaRPr lang="en-HK" dirty="0"/>
          </a:p>
          <a:p>
            <a:r>
              <a:rPr lang="en-HK" dirty="0"/>
              <a:t>First formally mentioned in 2013. Actively engaged in 2018.</a:t>
            </a:r>
          </a:p>
          <a:p>
            <a:endParaRPr lang="en-HK" dirty="0"/>
          </a:p>
          <a:p>
            <a:r>
              <a:rPr lang="en-HK" dirty="0"/>
              <a:t>Formalized as a target by China in its Five-Years Plan (2021-2025) in 2021 [Reuters, 2021]</a:t>
            </a:r>
          </a:p>
          <a:p>
            <a:endParaRPr lang="en-HK" dirty="0"/>
          </a:p>
          <a:p>
            <a:endParaRPr lang="en-HK" dirty="0"/>
          </a:p>
          <a:p>
            <a:r>
              <a:rPr lang="en-HK" b="1" dirty="0"/>
              <a:t>Implications</a:t>
            </a:r>
          </a:p>
          <a:p>
            <a:endParaRPr lang="en-HK" dirty="0"/>
          </a:p>
          <a:p>
            <a:r>
              <a:rPr lang="en-HK" dirty="0"/>
              <a:t>ASEAN countries, already affected by the One Belt initiative, will see their influence decrease further.</a:t>
            </a:r>
          </a:p>
          <a:p>
            <a:endParaRPr lang="en-HK" dirty="0"/>
          </a:p>
          <a:p>
            <a:r>
              <a:rPr lang="en-HK" dirty="0"/>
              <a:t>A new fully Sea Freight operated shorter route will benefit Northern Asian countries and particularly the Northern and Western Chinese regions.</a:t>
            </a:r>
          </a:p>
          <a:p>
            <a:endParaRPr lang="en-HK" dirty="0"/>
          </a:p>
          <a:p>
            <a:r>
              <a:rPr lang="en-HK" dirty="0"/>
              <a:t>Russia will play a potential leading role in supply chain.</a:t>
            </a:r>
          </a:p>
          <a:p>
            <a:endParaRPr lang="en-HK" dirty="0"/>
          </a:p>
          <a:p>
            <a:endParaRPr lang="en-HK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DF8EF-3C5F-4B4C-812B-E18EB0F7E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3" y="2822545"/>
            <a:ext cx="5756287" cy="352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3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331" y="1810140"/>
            <a:ext cx="4862132" cy="1397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68595F-E7A6-4D27-9C6D-39661F00DAD7}"/>
              </a:ext>
            </a:extLst>
          </p:cNvPr>
          <p:cNvSpPr txBox="1"/>
          <p:nvPr/>
        </p:nvSpPr>
        <p:spPr>
          <a:xfrm>
            <a:off x="672537" y="1028343"/>
            <a:ext cx="58309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b="1" dirty="0"/>
              <a:t>Northern Sea Route – An International Freight Forwarder Perspective.</a:t>
            </a:r>
          </a:p>
          <a:p>
            <a:endParaRPr lang="en-HK" dirty="0"/>
          </a:p>
          <a:p>
            <a:r>
              <a:rPr lang="en-HK" dirty="0"/>
              <a:t>1)  Shift in Status Quo VS New opportunities</a:t>
            </a:r>
          </a:p>
          <a:p>
            <a:pPr lvl="1"/>
            <a:r>
              <a:rPr lang="en-HK" dirty="0"/>
              <a:t>	Where to invest?</a:t>
            </a:r>
          </a:p>
          <a:p>
            <a:pPr marL="342900" indent="-342900">
              <a:buAutoNum type="arabicParenR"/>
            </a:pPr>
            <a:endParaRPr lang="en-HK" dirty="0"/>
          </a:p>
          <a:p>
            <a:r>
              <a:rPr lang="en-HK" dirty="0"/>
              <a:t>2)  Shift in negotiating power with suppliers</a:t>
            </a:r>
          </a:p>
          <a:p>
            <a:r>
              <a:rPr lang="en-HK" dirty="0"/>
              <a:t>	Whom to invest upon?</a:t>
            </a:r>
          </a:p>
          <a:p>
            <a:pPr marL="342900" indent="-342900">
              <a:buAutoNum type="arabicParenR"/>
            </a:pPr>
            <a:endParaRPr lang="en-HK" dirty="0"/>
          </a:p>
          <a:p>
            <a:r>
              <a:rPr lang="en-HK" dirty="0"/>
              <a:t>3)  Changes in Global Supply Chain trend</a:t>
            </a:r>
          </a:p>
          <a:p>
            <a:r>
              <a:rPr lang="en-HK" dirty="0"/>
              <a:t>	 How to balance innovation and predictability?</a:t>
            </a:r>
          </a:p>
          <a:p>
            <a:endParaRPr lang="en-HK" dirty="0"/>
          </a:p>
          <a:p>
            <a:r>
              <a:rPr lang="en-HK" dirty="0"/>
              <a:t>4)  Market leaders VS Market followers</a:t>
            </a:r>
          </a:p>
          <a:p>
            <a:r>
              <a:rPr lang="en-HK" dirty="0"/>
              <a:t>	Propose new unreliable opportunities, or lose a 	leading role in potential new markets?</a:t>
            </a:r>
          </a:p>
          <a:p>
            <a:endParaRPr lang="en-HK" dirty="0"/>
          </a:p>
          <a:p>
            <a:r>
              <a:rPr lang="en-HK" dirty="0"/>
              <a:t>5)  What do our customers need?</a:t>
            </a:r>
          </a:p>
          <a:p>
            <a:r>
              <a:rPr lang="en-HK" dirty="0"/>
              <a:t>	Anticipate trends, yet provide reliable solutions.</a:t>
            </a:r>
          </a:p>
        </p:txBody>
      </p:sp>
      <p:pic>
        <p:nvPicPr>
          <p:cNvPr id="5122" name="Picture 2" descr="Cohesion Freight Worldwide Logo - OCEANAIR, Inc.">
            <a:extLst>
              <a:ext uri="{FF2B5EF4-FFF2-40B4-BE49-F238E27FC236}">
                <a16:creationId xmlns:a16="http://schemas.microsoft.com/office/drawing/2014/main" id="{D3AA2172-B9DC-45D7-8045-475E42BD6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768" y="3734659"/>
            <a:ext cx="4478695" cy="89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04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EC29F7-DE83-4A01-8CBD-6043D42B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5" y="296329"/>
            <a:ext cx="3060035" cy="879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C308DC-1C19-4F1E-B44C-6350A3F69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314" y="2459504"/>
            <a:ext cx="1783819" cy="19399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EED4B9-8E12-4BA3-9F6C-38E0EA1A2769}"/>
              </a:ext>
            </a:extLst>
          </p:cNvPr>
          <p:cNvSpPr txBox="1"/>
          <p:nvPr/>
        </p:nvSpPr>
        <p:spPr>
          <a:xfrm>
            <a:off x="1110342" y="2459504"/>
            <a:ext cx="77537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6000" b="1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New Arctic Routes : Risk or Opportunity?</a:t>
            </a:r>
          </a:p>
        </p:txBody>
      </p:sp>
    </p:spTree>
    <p:extLst>
      <p:ext uri="{BB962C8B-B14F-4D97-AF65-F5344CB8AC3E}">
        <p14:creationId xmlns:p14="http://schemas.microsoft.com/office/powerpoint/2010/main" val="3306555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Microsoft Office PowerPoint</Application>
  <PresentationFormat>Widescreen</PresentationFormat>
  <Paragraphs>149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Bahnschrift SemiBold SemiConden</vt:lpstr>
      <vt:lpstr>Calibri</vt:lpstr>
      <vt:lpstr>Calibri Light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Cavicchioli</dc:creator>
  <cp:lastModifiedBy>Marco Cavicchioli</cp:lastModifiedBy>
  <cp:revision>1</cp:revision>
  <dcterms:created xsi:type="dcterms:W3CDTF">2022-04-04T09:36:59Z</dcterms:created>
  <dcterms:modified xsi:type="dcterms:W3CDTF">2022-04-06T13:37:49Z</dcterms:modified>
</cp:coreProperties>
</file>