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68" r:id="rId5"/>
    <p:sldId id="267" r:id="rId6"/>
    <p:sldId id="284" r:id="rId7"/>
    <p:sldId id="295" r:id="rId8"/>
    <p:sldId id="285" r:id="rId9"/>
    <p:sldId id="287" r:id="rId10"/>
    <p:sldId id="288" r:id="rId11"/>
    <p:sldId id="273" r:id="rId12"/>
    <p:sldId id="294" r:id="rId13"/>
    <p:sldId id="292" r:id="rId14"/>
    <p:sldId id="296" r:id="rId15"/>
    <p:sldId id="269" r:id="rId16"/>
    <p:sldId id="280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TESE Massimiliano" initials="CM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9D57B9"/>
    <a:srgbClr val="3399FF"/>
    <a:srgbClr val="CCFFFF"/>
    <a:srgbClr val="CCCC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2CAEAC-8DA2-46EC-BDA9-EE5868F9F88E}" v="2099" dt="2020-12-21T16:47:28.5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04" autoAdjust="0"/>
    <p:restoredTop sz="94660"/>
  </p:normalViewPr>
  <p:slideViewPr>
    <p:cSldViewPr snapToGrid="0">
      <p:cViewPr>
        <p:scale>
          <a:sx n="110" d="100"/>
          <a:sy n="110" d="100"/>
        </p:scale>
        <p:origin x="720" y="-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5" Type="http://schemas.microsoft.com/office/2016/11/relationships/changesInfo" Target="changesInfos/changesInfo1.xml"/><Relationship Id="rId26" Type="http://schemas.microsoft.com/office/2015/10/relationships/revisionInfo" Target="revisionInfo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rgio BOSO" userId="113f1930-a987-48dd-bd0d-c7914227bc38" providerId="ADAL" clId="{922CAEAC-8DA2-46EC-BDA9-EE5868F9F88E}"/>
    <pc:docChg chg="undo custSel addSld modSld">
      <pc:chgData name="Giorgio BOSO" userId="113f1930-a987-48dd-bd0d-c7914227bc38" providerId="ADAL" clId="{922CAEAC-8DA2-46EC-BDA9-EE5868F9F88E}" dt="2020-12-21T16:47:28.599" v="3066" actId="255"/>
      <pc:docMkLst>
        <pc:docMk/>
      </pc:docMkLst>
      <pc:sldChg chg="addSp delSp modSp mod delAnim">
        <pc:chgData name="Giorgio BOSO" userId="113f1930-a987-48dd-bd0d-c7914227bc38" providerId="ADAL" clId="{922CAEAC-8DA2-46EC-BDA9-EE5868F9F88E}" dt="2020-12-21T16:28:56.632" v="1360" actId="14100"/>
        <pc:sldMkLst>
          <pc:docMk/>
          <pc:sldMk cId="2907918354" sldId="273"/>
        </pc:sldMkLst>
        <pc:spChg chg="mod">
          <ac:chgData name="Giorgio BOSO" userId="113f1930-a987-48dd-bd0d-c7914227bc38" providerId="ADAL" clId="{922CAEAC-8DA2-46EC-BDA9-EE5868F9F88E}" dt="2020-12-21T16:25:25.670" v="1227" actId="1076"/>
          <ac:spMkLst>
            <pc:docMk/>
            <pc:sldMk cId="2907918354" sldId="273"/>
            <ac:spMk id="21" creationId="{3BBD4CD4-C7BD-4947-8BD7-7BC7B1DE7F83}"/>
          </ac:spMkLst>
        </pc:spChg>
        <pc:spChg chg="mod">
          <ac:chgData name="Giorgio BOSO" userId="113f1930-a987-48dd-bd0d-c7914227bc38" providerId="ADAL" clId="{922CAEAC-8DA2-46EC-BDA9-EE5868F9F88E}" dt="2020-12-21T16:25:21.030" v="1225" actId="1076"/>
          <ac:spMkLst>
            <pc:docMk/>
            <pc:sldMk cId="2907918354" sldId="273"/>
            <ac:spMk id="22" creationId="{96EB0507-B6B0-4438-A388-7DF2E59E60DE}"/>
          </ac:spMkLst>
        </pc:spChg>
        <pc:spChg chg="mod topLvl">
          <ac:chgData name="Giorgio BOSO" userId="113f1930-a987-48dd-bd0d-c7914227bc38" providerId="ADAL" clId="{922CAEAC-8DA2-46EC-BDA9-EE5868F9F88E}" dt="2020-12-21T16:28:49.584" v="1359" actId="1076"/>
          <ac:spMkLst>
            <pc:docMk/>
            <pc:sldMk cId="2907918354" sldId="273"/>
            <ac:spMk id="29" creationId="{F69DA35A-77B0-4621-969E-B9044EEC2F15}"/>
          </ac:spMkLst>
        </pc:spChg>
        <pc:spChg chg="del mod topLvl">
          <ac:chgData name="Giorgio BOSO" userId="113f1930-a987-48dd-bd0d-c7914227bc38" providerId="ADAL" clId="{922CAEAC-8DA2-46EC-BDA9-EE5868F9F88E}" dt="2020-12-21T16:27:18.829" v="1238" actId="478"/>
          <ac:spMkLst>
            <pc:docMk/>
            <pc:sldMk cId="2907918354" sldId="273"/>
            <ac:spMk id="30" creationId="{C645A257-1F5D-4614-9C19-8E21D284020D}"/>
          </ac:spMkLst>
        </pc:spChg>
        <pc:spChg chg="add mod">
          <ac:chgData name="Giorgio BOSO" userId="113f1930-a987-48dd-bd0d-c7914227bc38" providerId="ADAL" clId="{922CAEAC-8DA2-46EC-BDA9-EE5868F9F88E}" dt="2020-12-21T16:28:49.584" v="1359" actId="1076"/>
          <ac:spMkLst>
            <pc:docMk/>
            <pc:sldMk cId="2907918354" sldId="273"/>
            <ac:spMk id="32" creationId="{AC0C7F8C-047A-41DB-BFF1-92B194A9364A}"/>
          </ac:spMkLst>
        </pc:spChg>
        <pc:spChg chg="add mod">
          <ac:chgData name="Giorgio BOSO" userId="113f1930-a987-48dd-bd0d-c7914227bc38" providerId="ADAL" clId="{922CAEAC-8DA2-46EC-BDA9-EE5868F9F88E}" dt="2020-12-21T16:28:49.584" v="1359" actId="1076"/>
          <ac:spMkLst>
            <pc:docMk/>
            <pc:sldMk cId="2907918354" sldId="273"/>
            <ac:spMk id="33" creationId="{7AFE62B0-36AC-4E52-8117-ACD18BE2E5EF}"/>
          </ac:spMkLst>
        </pc:spChg>
        <pc:grpChg chg="del mod">
          <ac:chgData name="Giorgio BOSO" userId="113f1930-a987-48dd-bd0d-c7914227bc38" providerId="ADAL" clId="{922CAEAC-8DA2-46EC-BDA9-EE5868F9F88E}" dt="2020-12-21T16:28:41.852" v="1358" actId="478"/>
          <ac:grpSpMkLst>
            <pc:docMk/>
            <pc:sldMk cId="2907918354" sldId="273"/>
            <ac:grpSpMk id="15" creationId="{1A9636ED-5762-4E4B-B5C2-3ADD3C5F0482}"/>
          </ac:grpSpMkLst>
        </pc:grpChg>
        <pc:grpChg chg="del mod">
          <ac:chgData name="Giorgio BOSO" userId="113f1930-a987-48dd-bd0d-c7914227bc38" providerId="ADAL" clId="{922CAEAC-8DA2-46EC-BDA9-EE5868F9F88E}" dt="2020-12-21T16:28:41.852" v="1358" actId="478"/>
          <ac:grpSpMkLst>
            <pc:docMk/>
            <pc:sldMk cId="2907918354" sldId="273"/>
            <ac:grpSpMk id="16" creationId="{43FB72AA-69D0-4D21-A25D-DD646CC05444}"/>
          </ac:grpSpMkLst>
        </pc:grpChg>
        <pc:grpChg chg="del mod">
          <ac:chgData name="Giorgio BOSO" userId="113f1930-a987-48dd-bd0d-c7914227bc38" providerId="ADAL" clId="{922CAEAC-8DA2-46EC-BDA9-EE5868F9F88E}" dt="2020-12-21T16:28:41.852" v="1358" actId="478"/>
          <ac:grpSpMkLst>
            <pc:docMk/>
            <pc:sldMk cId="2907918354" sldId="273"/>
            <ac:grpSpMk id="17" creationId="{D29F6475-E99C-4902-A37D-9843637BF64D}"/>
          </ac:grpSpMkLst>
        </pc:grpChg>
        <pc:grpChg chg="del mod">
          <ac:chgData name="Giorgio BOSO" userId="113f1930-a987-48dd-bd0d-c7914227bc38" providerId="ADAL" clId="{922CAEAC-8DA2-46EC-BDA9-EE5868F9F88E}" dt="2020-12-21T16:26:14.406" v="1234" actId="478"/>
          <ac:grpSpMkLst>
            <pc:docMk/>
            <pc:sldMk cId="2907918354" sldId="273"/>
            <ac:grpSpMk id="18" creationId="{7654C650-CA05-4785-9057-A5F7D4B9C0E8}"/>
          </ac:grpSpMkLst>
        </pc:grpChg>
        <pc:grpChg chg="add del mod">
          <ac:chgData name="Giorgio BOSO" userId="113f1930-a987-48dd-bd0d-c7914227bc38" providerId="ADAL" clId="{922CAEAC-8DA2-46EC-BDA9-EE5868F9F88E}" dt="2020-12-21T16:27:18.829" v="1238" actId="478"/>
          <ac:grpSpMkLst>
            <pc:docMk/>
            <pc:sldMk cId="2907918354" sldId="273"/>
            <ac:grpSpMk id="28" creationId="{317FEA4C-490E-4C02-835C-EA8AF230525D}"/>
          </ac:grpSpMkLst>
        </pc:grpChg>
        <pc:picChg chg="add mod">
          <ac:chgData name="Giorgio BOSO" userId="113f1930-a987-48dd-bd0d-c7914227bc38" providerId="ADAL" clId="{922CAEAC-8DA2-46EC-BDA9-EE5868F9F88E}" dt="2020-12-21T16:28:56.632" v="1360" actId="14100"/>
          <ac:picMkLst>
            <pc:docMk/>
            <pc:sldMk cId="2907918354" sldId="273"/>
            <ac:picMk id="27" creationId="{18030BB1-F202-40FD-8059-A0D5520A1EE9}"/>
          </ac:picMkLst>
        </pc:picChg>
        <pc:picChg chg="del">
          <ac:chgData name="Giorgio BOSO" userId="113f1930-a987-48dd-bd0d-c7914227bc38" providerId="ADAL" clId="{922CAEAC-8DA2-46EC-BDA9-EE5868F9F88E}" dt="2020-12-21T16:23:16.605" v="1198" actId="478"/>
          <ac:picMkLst>
            <pc:docMk/>
            <pc:sldMk cId="2907918354" sldId="273"/>
            <ac:picMk id="31" creationId="{82243711-19F7-4663-848C-C6E228C1051C}"/>
          </ac:picMkLst>
        </pc:picChg>
      </pc:sldChg>
      <pc:sldChg chg="modSp mod">
        <pc:chgData name="Giorgio BOSO" userId="113f1930-a987-48dd-bd0d-c7914227bc38" providerId="ADAL" clId="{922CAEAC-8DA2-46EC-BDA9-EE5868F9F88E}" dt="2020-12-21T15:52:08.676" v="22" actId="1036"/>
        <pc:sldMkLst>
          <pc:docMk/>
          <pc:sldMk cId="3675460104" sldId="284"/>
        </pc:sldMkLst>
        <pc:spChg chg="mod">
          <ac:chgData name="Giorgio BOSO" userId="113f1930-a987-48dd-bd0d-c7914227bc38" providerId="ADAL" clId="{922CAEAC-8DA2-46EC-BDA9-EE5868F9F88E}" dt="2020-12-21T15:51:28.051" v="12" actId="1038"/>
          <ac:spMkLst>
            <pc:docMk/>
            <pc:sldMk cId="3675460104" sldId="284"/>
            <ac:spMk id="32" creationId="{D531FC62-F1A6-4B84-9283-2AFE18F811AD}"/>
          </ac:spMkLst>
        </pc:spChg>
        <pc:picChg chg="mod">
          <ac:chgData name="Giorgio BOSO" userId="113f1930-a987-48dd-bd0d-c7914227bc38" providerId="ADAL" clId="{922CAEAC-8DA2-46EC-BDA9-EE5868F9F88E}" dt="2020-12-21T15:52:08.676" v="22" actId="1036"/>
          <ac:picMkLst>
            <pc:docMk/>
            <pc:sldMk cId="3675460104" sldId="284"/>
            <ac:picMk id="2" creationId="{1BC1D310-D826-4F4C-A17B-BCEEC8242971}"/>
          </ac:picMkLst>
        </pc:picChg>
      </pc:sldChg>
      <pc:sldChg chg="addSp delSp modSp mod delAnim modAnim">
        <pc:chgData name="Giorgio BOSO" userId="113f1930-a987-48dd-bd0d-c7914227bc38" providerId="ADAL" clId="{922CAEAC-8DA2-46EC-BDA9-EE5868F9F88E}" dt="2020-12-21T16:03:33.262" v="308" actId="20577"/>
        <pc:sldMkLst>
          <pc:docMk/>
          <pc:sldMk cId="924509221" sldId="285"/>
        </pc:sldMkLst>
        <pc:spChg chg="mod">
          <ac:chgData name="Giorgio BOSO" userId="113f1930-a987-48dd-bd0d-c7914227bc38" providerId="ADAL" clId="{922CAEAC-8DA2-46EC-BDA9-EE5868F9F88E}" dt="2020-12-21T15:55:11.300" v="60" actId="1035"/>
          <ac:spMkLst>
            <pc:docMk/>
            <pc:sldMk cId="924509221" sldId="285"/>
            <ac:spMk id="2" creationId="{C797B117-19C8-41BC-99BD-1B1DCA007DBE}"/>
          </ac:spMkLst>
        </pc:spChg>
        <pc:spChg chg="mod">
          <ac:chgData name="Giorgio BOSO" userId="113f1930-a987-48dd-bd0d-c7914227bc38" providerId="ADAL" clId="{922CAEAC-8DA2-46EC-BDA9-EE5868F9F88E}" dt="2020-12-21T16:00:30.478" v="288" actId="1076"/>
          <ac:spMkLst>
            <pc:docMk/>
            <pc:sldMk cId="924509221" sldId="285"/>
            <ac:spMk id="6" creationId="{26A69B25-3F58-48A7-9312-810E05E322D7}"/>
          </ac:spMkLst>
        </pc:spChg>
        <pc:spChg chg="del">
          <ac:chgData name="Giorgio BOSO" userId="113f1930-a987-48dd-bd0d-c7914227bc38" providerId="ADAL" clId="{922CAEAC-8DA2-46EC-BDA9-EE5868F9F88E}" dt="2020-12-21T15:55:26.613" v="62" actId="478"/>
          <ac:spMkLst>
            <pc:docMk/>
            <pc:sldMk cId="924509221" sldId="285"/>
            <ac:spMk id="11" creationId="{62C89BC1-BFDB-4498-ADAA-A8CC45AC732F}"/>
          </ac:spMkLst>
        </pc:spChg>
        <pc:spChg chg="mod">
          <ac:chgData name="Giorgio BOSO" userId="113f1930-a987-48dd-bd0d-c7914227bc38" providerId="ADAL" clId="{922CAEAC-8DA2-46EC-BDA9-EE5868F9F88E}" dt="2020-12-21T15:54:08.086" v="43" actId="208"/>
          <ac:spMkLst>
            <pc:docMk/>
            <pc:sldMk cId="924509221" sldId="285"/>
            <ac:spMk id="23" creationId="{94F8D57B-B53F-4A3D-9766-9F7D18877C0C}"/>
          </ac:spMkLst>
        </pc:spChg>
        <pc:spChg chg="add del mod">
          <ac:chgData name="Giorgio BOSO" userId="113f1930-a987-48dd-bd0d-c7914227bc38" providerId="ADAL" clId="{922CAEAC-8DA2-46EC-BDA9-EE5868F9F88E}" dt="2020-12-21T15:56:50.936" v="94" actId="478"/>
          <ac:spMkLst>
            <pc:docMk/>
            <pc:sldMk cId="924509221" sldId="285"/>
            <ac:spMk id="25" creationId="{B55A30AB-CDF4-40F5-BB6C-40B42493EE75}"/>
          </ac:spMkLst>
        </pc:spChg>
        <pc:spChg chg="add del mod">
          <ac:chgData name="Giorgio BOSO" userId="113f1930-a987-48dd-bd0d-c7914227bc38" providerId="ADAL" clId="{922CAEAC-8DA2-46EC-BDA9-EE5868F9F88E}" dt="2020-12-21T15:58:41.506" v="170" actId="478"/>
          <ac:spMkLst>
            <pc:docMk/>
            <pc:sldMk cId="924509221" sldId="285"/>
            <ac:spMk id="26" creationId="{C26A6E02-69DB-45FE-9ACA-920810B4232E}"/>
          </ac:spMkLst>
        </pc:spChg>
        <pc:spChg chg="mod topLvl">
          <ac:chgData name="Giorgio BOSO" userId="113f1930-a987-48dd-bd0d-c7914227bc38" providerId="ADAL" clId="{922CAEAC-8DA2-46EC-BDA9-EE5868F9F88E}" dt="2020-12-21T16:03:33.262" v="308" actId="20577"/>
          <ac:spMkLst>
            <pc:docMk/>
            <pc:sldMk cId="924509221" sldId="285"/>
            <ac:spMk id="28" creationId="{788A914E-0C46-4315-A099-C81B5CDC0431}"/>
          </ac:spMkLst>
        </pc:spChg>
        <pc:spChg chg="del mod topLvl">
          <ac:chgData name="Giorgio BOSO" userId="113f1930-a987-48dd-bd0d-c7914227bc38" providerId="ADAL" clId="{922CAEAC-8DA2-46EC-BDA9-EE5868F9F88E}" dt="2020-12-21T15:58:50.865" v="172" actId="478"/>
          <ac:spMkLst>
            <pc:docMk/>
            <pc:sldMk cId="924509221" sldId="285"/>
            <ac:spMk id="29" creationId="{0F5B73D1-3AA2-4140-BB12-4E18AC183CE3}"/>
          </ac:spMkLst>
        </pc:spChg>
        <pc:spChg chg="mod">
          <ac:chgData name="Giorgio BOSO" userId="113f1930-a987-48dd-bd0d-c7914227bc38" providerId="ADAL" clId="{922CAEAC-8DA2-46EC-BDA9-EE5868F9F88E}" dt="2020-12-21T15:58:57.988" v="180"/>
          <ac:spMkLst>
            <pc:docMk/>
            <pc:sldMk cId="924509221" sldId="285"/>
            <ac:spMk id="31" creationId="{81628ABE-8E8E-4881-A5CD-34CDBFF417B4}"/>
          </ac:spMkLst>
        </pc:spChg>
        <pc:spChg chg="mod">
          <ac:chgData name="Giorgio BOSO" userId="113f1930-a987-48dd-bd0d-c7914227bc38" providerId="ADAL" clId="{922CAEAC-8DA2-46EC-BDA9-EE5868F9F88E}" dt="2020-12-21T15:58:57.988" v="180"/>
          <ac:spMkLst>
            <pc:docMk/>
            <pc:sldMk cId="924509221" sldId="285"/>
            <ac:spMk id="32" creationId="{1C49F3FD-BC96-408E-8662-FF5BC27AFC01}"/>
          </ac:spMkLst>
        </pc:spChg>
        <pc:grpChg chg="add del mod">
          <ac:chgData name="Giorgio BOSO" userId="113f1930-a987-48dd-bd0d-c7914227bc38" providerId="ADAL" clId="{922CAEAC-8DA2-46EC-BDA9-EE5868F9F88E}" dt="2020-12-21T15:58:50.865" v="172" actId="478"/>
          <ac:grpSpMkLst>
            <pc:docMk/>
            <pc:sldMk cId="924509221" sldId="285"/>
            <ac:grpSpMk id="27" creationId="{E54221FB-F643-4445-A7CF-B6C7FA7E1F05}"/>
          </ac:grpSpMkLst>
        </pc:grpChg>
        <pc:grpChg chg="add del mod">
          <ac:chgData name="Giorgio BOSO" userId="113f1930-a987-48dd-bd0d-c7914227bc38" providerId="ADAL" clId="{922CAEAC-8DA2-46EC-BDA9-EE5868F9F88E}" dt="2020-12-21T15:58:59.772" v="181"/>
          <ac:grpSpMkLst>
            <pc:docMk/>
            <pc:sldMk cId="924509221" sldId="285"/>
            <ac:grpSpMk id="30" creationId="{3241653A-9E41-4E5E-B490-AA503F4E48AE}"/>
          </ac:grpSpMkLst>
        </pc:grpChg>
        <pc:graphicFrameChg chg="del mod modGraphic">
          <ac:chgData name="Giorgio BOSO" userId="113f1930-a987-48dd-bd0d-c7914227bc38" providerId="ADAL" clId="{922CAEAC-8DA2-46EC-BDA9-EE5868F9F88E}" dt="2020-12-21T16:00:36.758" v="289" actId="478"/>
          <ac:graphicFrameMkLst>
            <pc:docMk/>
            <pc:sldMk cId="924509221" sldId="285"/>
            <ac:graphicFrameMk id="13" creationId="{AC4E3EC8-3A05-4A44-A276-FCD41561570A}"/>
          </ac:graphicFrameMkLst>
        </pc:graphicFrameChg>
        <pc:graphicFrameChg chg="del mod modGraphic">
          <ac:chgData name="Giorgio BOSO" userId="113f1930-a987-48dd-bd0d-c7914227bc38" providerId="ADAL" clId="{922CAEAC-8DA2-46EC-BDA9-EE5868F9F88E}" dt="2020-12-21T16:00:36.758" v="289" actId="478"/>
          <ac:graphicFrameMkLst>
            <pc:docMk/>
            <pc:sldMk cId="924509221" sldId="285"/>
            <ac:graphicFrameMk id="15" creationId="{95AA3EB7-D13B-4EEB-9C33-CCEE28ECD0E8}"/>
          </ac:graphicFrameMkLst>
        </pc:graphicFrameChg>
        <pc:picChg chg="mod">
          <ac:chgData name="Giorgio BOSO" userId="113f1930-a987-48dd-bd0d-c7914227bc38" providerId="ADAL" clId="{922CAEAC-8DA2-46EC-BDA9-EE5868F9F88E}" dt="2020-12-21T15:55:56.572" v="69" actId="1076"/>
          <ac:picMkLst>
            <pc:docMk/>
            <pc:sldMk cId="924509221" sldId="285"/>
            <ac:picMk id="2049" creationId="{33C90A1C-9E67-4556-8C98-F617C8254AA6}"/>
          </ac:picMkLst>
        </pc:picChg>
        <pc:picChg chg="mod">
          <ac:chgData name="Giorgio BOSO" userId="113f1930-a987-48dd-bd0d-c7914227bc38" providerId="ADAL" clId="{922CAEAC-8DA2-46EC-BDA9-EE5868F9F88E}" dt="2020-12-21T15:55:44.544" v="66" actId="1076"/>
          <ac:picMkLst>
            <pc:docMk/>
            <pc:sldMk cId="924509221" sldId="285"/>
            <ac:picMk id="2051" creationId="{3754BC8C-2A03-428F-9789-1AC91A65B1CE}"/>
          </ac:picMkLst>
        </pc:picChg>
        <pc:cxnChg chg="mod">
          <ac:chgData name="Giorgio BOSO" userId="113f1930-a987-48dd-bd0d-c7914227bc38" providerId="ADAL" clId="{922CAEAC-8DA2-46EC-BDA9-EE5868F9F88E}" dt="2020-12-21T15:55:16.123" v="61" actId="14100"/>
          <ac:cxnSpMkLst>
            <pc:docMk/>
            <pc:sldMk cId="924509221" sldId="285"/>
            <ac:cxnSpMk id="14" creationId="{C4281F91-384F-4D9D-ABF7-1C1D406D4F68}"/>
          </ac:cxnSpMkLst>
        </pc:cxnChg>
        <pc:cxnChg chg="add del mod">
          <ac:chgData name="Giorgio BOSO" userId="113f1930-a987-48dd-bd0d-c7914227bc38" providerId="ADAL" clId="{922CAEAC-8DA2-46EC-BDA9-EE5868F9F88E}" dt="2020-12-21T15:56:20.970" v="73" actId="478"/>
          <ac:cxnSpMkLst>
            <pc:docMk/>
            <pc:sldMk cId="924509221" sldId="285"/>
            <ac:cxnSpMk id="21" creationId="{992D6E38-D27F-496B-8FED-9247E21E7046}"/>
          </ac:cxnSpMkLst>
        </pc:cxnChg>
      </pc:sldChg>
      <pc:sldChg chg="modSp mod">
        <pc:chgData name="Giorgio BOSO" userId="113f1930-a987-48dd-bd0d-c7914227bc38" providerId="ADAL" clId="{922CAEAC-8DA2-46EC-BDA9-EE5868F9F88E}" dt="2020-12-21T16:05:32.887" v="317" actId="207"/>
        <pc:sldMkLst>
          <pc:docMk/>
          <pc:sldMk cId="2418696928" sldId="287"/>
        </pc:sldMkLst>
        <pc:spChg chg="mod">
          <ac:chgData name="Giorgio BOSO" userId="113f1930-a987-48dd-bd0d-c7914227bc38" providerId="ADAL" clId="{922CAEAC-8DA2-46EC-BDA9-EE5868F9F88E}" dt="2020-12-21T16:05:32.887" v="317" actId="207"/>
          <ac:spMkLst>
            <pc:docMk/>
            <pc:sldMk cId="2418696928" sldId="287"/>
            <ac:spMk id="14" creationId="{EB0483E6-09F2-4DA0-9A07-39606E3548E5}"/>
          </ac:spMkLst>
        </pc:spChg>
        <pc:picChg chg="mod">
          <ac:chgData name="Giorgio BOSO" userId="113f1930-a987-48dd-bd0d-c7914227bc38" providerId="ADAL" clId="{922CAEAC-8DA2-46EC-BDA9-EE5868F9F88E}" dt="2020-12-21T16:05:25.866" v="315" actId="1076"/>
          <ac:picMkLst>
            <pc:docMk/>
            <pc:sldMk cId="2418696928" sldId="287"/>
            <ac:picMk id="9" creationId="{2F29C189-591E-4C56-9BA6-DF118682D660}"/>
          </ac:picMkLst>
        </pc:picChg>
        <pc:picChg chg="mod">
          <ac:chgData name="Giorgio BOSO" userId="113f1930-a987-48dd-bd0d-c7914227bc38" providerId="ADAL" clId="{922CAEAC-8DA2-46EC-BDA9-EE5868F9F88E}" dt="2020-12-21T16:05:26.354" v="316" actId="1076"/>
          <ac:picMkLst>
            <pc:docMk/>
            <pc:sldMk cId="2418696928" sldId="287"/>
            <ac:picMk id="13" creationId="{DC6F35D9-CCAF-4B05-A20C-D6648C708A75}"/>
          </ac:picMkLst>
        </pc:picChg>
      </pc:sldChg>
      <pc:sldChg chg="addSp delSp modSp mod delAnim modAnim">
        <pc:chgData name="Giorgio BOSO" userId="113f1930-a987-48dd-bd0d-c7914227bc38" providerId="ADAL" clId="{922CAEAC-8DA2-46EC-BDA9-EE5868F9F88E}" dt="2020-12-21T16:24:01.498" v="1211" actId="478"/>
        <pc:sldMkLst>
          <pc:docMk/>
          <pc:sldMk cId="2333727621" sldId="288"/>
        </pc:sldMkLst>
        <pc:spChg chg="add mod">
          <ac:chgData name="Giorgio BOSO" userId="113f1930-a987-48dd-bd0d-c7914227bc38" providerId="ADAL" clId="{922CAEAC-8DA2-46EC-BDA9-EE5868F9F88E}" dt="2020-12-21T16:21:47.443" v="1181" actId="1076"/>
          <ac:spMkLst>
            <pc:docMk/>
            <pc:sldMk cId="2333727621" sldId="288"/>
            <ac:spMk id="13" creationId="{CAEABD11-884C-45C5-82C6-1F92D6510F54}"/>
          </ac:spMkLst>
        </pc:spChg>
        <pc:spChg chg="add del mod">
          <ac:chgData name="Giorgio BOSO" userId="113f1930-a987-48dd-bd0d-c7914227bc38" providerId="ADAL" clId="{922CAEAC-8DA2-46EC-BDA9-EE5868F9F88E}" dt="2020-12-21T16:22:37.643" v="1192" actId="478"/>
          <ac:spMkLst>
            <pc:docMk/>
            <pc:sldMk cId="2333727621" sldId="288"/>
            <ac:spMk id="14" creationId="{39983EAB-5968-4029-95BA-B8A2198E825C}"/>
          </ac:spMkLst>
        </pc:spChg>
        <pc:spChg chg="add mod">
          <ac:chgData name="Giorgio BOSO" userId="113f1930-a987-48dd-bd0d-c7914227bc38" providerId="ADAL" clId="{922CAEAC-8DA2-46EC-BDA9-EE5868F9F88E}" dt="2020-12-21T16:22:47.224" v="1195" actId="255"/>
          <ac:spMkLst>
            <pc:docMk/>
            <pc:sldMk cId="2333727621" sldId="288"/>
            <ac:spMk id="15" creationId="{06F2C0A7-D3FB-465A-8304-EFF1D327CBAC}"/>
          </ac:spMkLst>
        </pc:spChg>
        <pc:spChg chg="mod">
          <ac:chgData name="Giorgio BOSO" userId="113f1930-a987-48dd-bd0d-c7914227bc38" providerId="ADAL" clId="{922CAEAC-8DA2-46EC-BDA9-EE5868F9F88E}" dt="2020-12-21T16:06:12.306" v="320" actId="20577"/>
          <ac:spMkLst>
            <pc:docMk/>
            <pc:sldMk cId="2333727621" sldId="288"/>
            <ac:spMk id="25" creationId="{35A6ED75-F007-448E-A9AC-D26BB7B0A92A}"/>
          </ac:spMkLst>
        </pc:spChg>
        <pc:graphicFrameChg chg="del mod modGraphic">
          <ac:chgData name="Giorgio BOSO" userId="113f1930-a987-48dd-bd0d-c7914227bc38" providerId="ADAL" clId="{922CAEAC-8DA2-46EC-BDA9-EE5868F9F88E}" dt="2020-12-21T16:24:01.498" v="1211" actId="478"/>
          <ac:graphicFrameMkLst>
            <pc:docMk/>
            <pc:sldMk cId="2333727621" sldId="288"/>
            <ac:graphicFrameMk id="8" creationId="{BE948743-1C96-4581-9C56-CB63F6FB3929}"/>
          </ac:graphicFrameMkLst>
        </pc:graphicFrameChg>
        <pc:picChg chg="del mod">
          <ac:chgData name="Giorgio BOSO" userId="113f1930-a987-48dd-bd0d-c7914227bc38" providerId="ADAL" clId="{922CAEAC-8DA2-46EC-BDA9-EE5868F9F88E}" dt="2020-12-21T16:23:57.968" v="1210" actId="478"/>
          <ac:picMkLst>
            <pc:docMk/>
            <pc:sldMk cId="2333727621" sldId="288"/>
            <ac:picMk id="18" creationId="{A05AC377-AA7F-470B-8C5A-7C05F393DB24}"/>
          </ac:picMkLst>
        </pc:picChg>
        <pc:picChg chg="mod">
          <ac:chgData name="Giorgio BOSO" userId="113f1930-a987-48dd-bd0d-c7914227bc38" providerId="ADAL" clId="{922CAEAC-8DA2-46EC-BDA9-EE5868F9F88E}" dt="2020-12-21T16:23:00.831" v="1197" actId="1076"/>
          <ac:picMkLst>
            <pc:docMk/>
            <pc:sldMk cId="2333727621" sldId="288"/>
            <ac:picMk id="23" creationId="{8AEC4016-059F-4D38-989E-07688CC37940}"/>
          </ac:picMkLst>
        </pc:picChg>
      </pc:sldChg>
      <pc:sldChg chg="modSp mod modAnim">
        <pc:chgData name="Giorgio BOSO" userId="113f1930-a987-48dd-bd0d-c7914227bc38" providerId="ADAL" clId="{922CAEAC-8DA2-46EC-BDA9-EE5868F9F88E}" dt="2020-12-21T15:53:14.566" v="36" actId="20577"/>
        <pc:sldMkLst>
          <pc:docMk/>
          <pc:sldMk cId="1716675554" sldId="295"/>
        </pc:sldMkLst>
        <pc:spChg chg="mod">
          <ac:chgData name="Giorgio BOSO" userId="113f1930-a987-48dd-bd0d-c7914227bc38" providerId="ADAL" clId="{922CAEAC-8DA2-46EC-BDA9-EE5868F9F88E}" dt="2020-12-21T15:53:14.566" v="36" actId="20577"/>
          <ac:spMkLst>
            <pc:docMk/>
            <pc:sldMk cId="1716675554" sldId="295"/>
            <ac:spMk id="6" creationId="{D650682B-E9A5-44BB-AB9F-D11999D4582D}"/>
          </ac:spMkLst>
        </pc:spChg>
        <pc:picChg chg="mod">
          <ac:chgData name="Giorgio BOSO" userId="113f1930-a987-48dd-bd0d-c7914227bc38" providerId="ADAL" clId="{922CAEAC-8DA2-46EC-BDA9-EE5868F9F88E}" dt="2020-12-21T15:52:46.507" v="32" actId="14100"/>
          <ac:picMkLst>
            <pc:docMk/>
            <pc:sldMk cId="1716675554" sldId="295"/>
            <ac:picMk id="3" creationId="{33BAC7F5-4B78-41C4-A0F7-53ED69A57CB7}"/>
          </ac:picMkLst>
        </pc:picChg>
      </pc:sldChg>
      <pc:sldChg chg="addSp delSp modSp add mod modAnim">
        <pc:chgData name="Giorgio BOSO" userId="113f1930-a987-48dd-bd0d-c7914227bc38" providerId="ADAL" clId="{922CAEAC-8DA2-46EC-BDA9-EE5868F9F88E}" dt="2020-12-21T16:47:28.599" v="3066" actId="255"/>
        <pc:sldMkLst>
          <pc:docMk/>
          <pc:sldMk cId="356343071" sldId="296"/>
        </pc:sldMkLst>
        <pc:spChg chg="mod">
          <ac:chgData name="Giorgio BOSO" userId="113f1930-a987-48dd-bd0d-c7914227bc38" providerId="ADAL" clId="{922CAEAC-8DA2-46EC-BDA9-EE5868F9F88E}" dt="2020-12-21T16:42:06.253" v="2456" actId="20577"/>
          <ac:spMkLst>
            <pc:docMk/>
            <pc:sldMk cId="356343071" sldId="296"/>
            <ac:spMk id="5" creationId="{07149FA2-CAB9-41B8-B070-1A1B75BB50BF}"/>
          </ac:spMkLst>
        </pc:spChg>
        <pc:spChg chg="add mod">
          <ac:chgData name="Giorgio BOSO" userId="113f1930-a987-48dd-bd0d-c7914227bc38" providerId="ADAL" clId="{922CAEAC-8DA2-46EC-BDA9-EE5868F9F88E}" dt="2020-12-21T16:39:06.427" v="2008" actId="20577"/>
          <ac:spMkLst>
            <pc:docMk/>
            <pc:sldMk cId="356343071" sldId="296"/>
            <ac:spMk id="16" creationId="{11D9C27B-3F22-4F75-8F82-9116B0947843}"/>
          </ac:spMkLst>
        </pc:spChg>
        <pc:spChg chg="add mod">
          <ac:chgData name="Giorgio BOSO" userId="113f1930-a987-48dd-bd0d-c7914227bc38" providerId="ADAL" clId="{922CAEAC-8DA2-46EC-BDA9-EE5868F9F88E}" dt="2020-12-21T16:47:28.599" v="3066" actId="255"/>
          <ac:spMkLst>
            <pc:docMk/>
            <pc:sldMk cId="356343071" sldId="296"/>
            <ac:spMk id="17" creationId="{4DF5DD56-1158-4992-9993-03B61DA3BB9F}"/>
          </ac:spMkLst>
        </pc:spChg>
        <pc:spChg chg="add mod">
          <ac:chgData name="Giorgio BOSO" userId="113f1930-a987-48dd-bd0d-c7914227bc38" providerId="ADAL" clId="{922CAEAC-8DA2-46EC-BDA9-EE5868F9F88E}" dt="2020-12-21T16:45:03.913" v="2810" actId="14100"/>
          <ac:spMkLst>
            <pc:docMk/>
            <pc:sldMk cId="356343071" sldId="296"/>
            <ac:spMk id="19" creationId="{B3CF7253-B86F-433B-B545-94C635B27601}"/>
          </ac:spMkLst>
        </pc:spChg>
        <pc:spChg chg="add mod">
          <ac:chgData name="Giorgio BOSO" userId="113f1930-a987-48dd-bd0d-c7914227bc38" providerId="ADAL" clId="{922CAEAC-8DA2-46EC-BDA9-EE5868F9F88E}" dt="2020-12-21T16:46:54.094" v="3030" actId="20577"/>
          <ac:spMkLst>
            <pc:docMk/>
            <pc:sldMk cId="356343071" sldId="296"/>
            <ac:spMk id="20" creationId="{5D68CE2A-9569-4261-AEDA-CAD9B4E69CBB}"/>
          </ac:spMkLst>
        </pc:spChg>
        <pc:spChg chg="mod">
          <ac:chgData name="Giorgio BOSO" userId="113f1930-a987-48dd-bd0d-c7914227bc38" providerId="ADAL" clId="{922CAEAC-8DA2-46EC-BDA9-EE5868F9F88E}" dt="2020-12-21T16:31:09.025" v="1479" actId="313"/>
          <ac:spMkLst>
            <pc:docMk/>
            <pc:sldMk cId="356343071" sldId="296"/>
            <ac:spMk id="31" creationId="{DC9D4F34-1DD4-4B3F-8AA8-276A876B3E19}"/>
          </ac:spMkLst>
        </pc:spChg>
        <pc:spChg chg="mod">
          <ac:chgData name="Giorgio BOSO" userId="113f1930-a987-48dd-bd0d-c7914227bc38" providerId="ADAL" clId="{922CAEAC-8DA2-46EC-BDA9-EE5868F9F88E}" dt="2020-12-21T16:30:25.654" v="1390" actId="20577"/>
          <ac:spMkLst>
            <pc:docMk/>
            <pc:sldMk cId="356343071" sldId="296"/>
            <ac:spMk id="32" creationId="{C0F24622-DDED-440E-A21E-938850A044A0}"/>
          </ac:spMkLst>
        </pc:spChg>
        <pc:grpChg chg="del">
          <ac:chgData name="Giorgio BOSO" userId="113f1930-a987-48dd-bd0d-c7914227bc38" providerId="ADAL" clId="{922CAEAC-8DA2-46EC-BDA9-EE5868F9F88E}" dt="2020-12-21T16:16:16.820" v="684" actId="478"/>
          <ac:grpSpMkLst>
            <pc:docMk/>
            <pc:sldMk cId="356343071" sldId="296"/>
            <ac:grpSpMk id="23" creationId="{2C0A2DC6-F3A5-44F0-8781-370CC92388E2}"/>
          </ac:grpSpMkLst>
        </pc:grpChg>
        <pc:picChg chg="add mod">
          <ac:chgData name="Giorgio BOSO" userId="113f1930-a987-48dd-bd0d-c7914227bc38" providerId="ADAL" clId="{922CAEAC-8DA2-46EC-BDA9-EE5868F9F88E}" dt="2020-12-21T16:42:09.750" v="2457" actId="1076"/>
          <ac:picMkLst>
            <pc:docMk/>
            <pc:sldMk cId="356343071" sldId="296"/>
            <ac:picMk id="3" creationId="{0D867CF9-6974-4D5B-A839-8427854B3590}"/>
          </ac:picMkLst>
        </pc:picChg>
        <pc:picChg chg="add mod">
          <ac:chgData name="Giorgio BOSO" userId="113f1930-a987-48dd-bd0d-c7914227bc38" providerId="ADAL" clId="{922CAEAC-8DA2-46EC-BDA9-EE5868F9F88E}" dt="2020-12-21T16:34:28.667" v="1493" actId="1076"/>
          <ac:picMkLst>
            <pc:docMk/>
            <pc:sldMk cId="356343071" sldId="296"/>
            <ac:picMk id="7" creationId="{BC02E24F-70AF-469A-91E4-1FD2E184884C}"/>
          </ac:picMkLst>
        </pc:picChg>
        <pc:picChg chg="add del">
          <ac:chgData name="Giorgio BOSO" userId="113f1930-a987-48dd-bd0d-c7914227bc38" providerId="ADAL" clId="{922CAEAC-8DA2-46EC-BDA9-EE5868F9F88E}" dt="2020-12-21T16:41:13.768" v="2327" actId="478"/>
          <ac:picMkLst>
            <pc:docMk/>
            <pc:sldMk cId="356343071" sldId="296"/>
            <ac:picMk id="8" creationId="{03928056-295A-434E-B651-A71A1DB5F0F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433E0-3901-4450-A532-F1F5AD2A8F01}" type="datetimeFigureOut">
              <a:rPr lang="it-IT" smtClean="0"/>
              <a:t>22/12/20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4D274-B1C5-4F04-AC89-805FB29E1CC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322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5CB2-5A14-48FF-A868-6CB8347F2689}" type="datetime1">
              <a:rPr lang="it-IT" smtClean="0"/>
              <a:t>22/12/20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859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5B94-AFDF-4A77-B261-34FC03193A3D}" type="datetime1">
              <a:rPr lang="it-IT" smtClean="0"/>
              <a:t>22/12/20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640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C1F5-7C81-4527-8CBE-9133462566A7}" type="datetime1">
              <a:rPr lang="it-IT" smtClean="0"/>
              <a:t>22/12/20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4602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66A7-E57C-4D47-8D5D-5624EC191488}" type="datetime1">
              <a:rPr lang="it-IT" smtClean="0"/>
              <a:t>22/12/20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437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2E34-DABF-4341-901F-21F02C65A517}" type="datetime1">
              <a:rPr lang="it-IT" smtClean="0"/>
              <a:t>22/12/20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5588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56CC5-463D-4555-8A32-79926C9213AB}" type="datetime1">
              <a:rPr lang="it-IT" smtClean="0"/>
              <a:t>22/12/20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991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81A3-E7AF-4111-9A2E-632C279EB2C3}" type="datetime1">
              <a:rPr lang="it-IT" smtClean="0"/>
              <a:t>22/12/20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0767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78071-5C06-435A-BC7C-D579C0BE2338}" type="datetime1">
              <a:rPr lang="it-IT" smtClean="0"/>
              <a:t>22/12/20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505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CB39-F800-499C-8216-43C8FE0A27C0}" type="datetime1">
              <a:rPr lang="it-IT" smtClean="0"/>
              <a:t>22/12/20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04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7F1-0953-4BD3-A339-E1B01C0E7A28}" type="datetime1">
              <a:rPr lang="it-IT" smtClean="0"/>
              <a:t>22/12/20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7967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E66-A925-4E79-92E7-E60473C5D48B}" type="datetime1">
              <a:rPr lang="it-IT" smtClean="0"/>
              <a:t>22/12/20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9645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06EAF-835A-4A5B-A123-9472A6D6674A}" type="datetime1">
              <a:rPr lang="it-IT" smtClean="0"/>
              <a:t>22/12/20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F16FC-4510-42E5-A96B-719BC72A2EC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970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D65621.AD57CBD0" TargetMode="External"/><Relationship Id="rId4" Type="http://schemas.openxmlformats.org/officeDocument/2006/relationships/image" Target="../media/image12.jpeg"/><Relationship Id="rId5" Type="http://schemas.openxmlformats.org/officeDocument/2006/relationships/image" Target="cid:image002.jpg@01D65621.AD57CBD0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269F2F00-2C40-457B-BEF1-80D897BB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1</a:t>
            </a:fld>
            <a:endParaRPr lang="it-IT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xmlns="" id="{C4DB0B94-005F-4BA4-B9DF-B1C5AAE69C7D}"/>
              </a:ext>
            </a:extLst>
          </p:cNvPr>
          <p:cNvGrpSpPr/>
          <p:nvPr/>
        </p:nvGrpSpPr>
        <p:grpSpPr>
          <a:xfrm>
            <a:off x="0" y="0"/>
            <a:ext cx="9144001" cy="6465865"/>
            <a:chOff x="0" y="0"/>
            <a:chExt cx="9144001" cy="6465865"/>
          </a:xfrm>
        </p:grpSpPr>
        <p:pic>
          <p:nvPicPr>
            <p:cNvPr id="3" name="Immagine 2" descr="Immagine che contiene screenshot, computer, luce&#10;&#10;Descrizione generata automaticamente">
              <a:extLst>
                <a:ext uri="{FF2B5EF4-FFF2-40B4-BE49-F238E27FC236}">
                  <a16:creationId xmlns:a16="http://schemas.microsoft.com/office/drawing/2014/main" xmlns="" id="{A34654A1-7023-464E-BC29-EAE6B492E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1" cy="6465865"/>
            </a:xfrm>
            <a:prstGeom prst="rect">
              <a:avLst/>
            </a:prstGeom>
          </p:spPr>
        </p:pic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xmlns="" id="{EB729A06-AFAF-4F87-9BC6-8CEF2EC79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116" y="4892529"/>
              <a:ext cx="7017767" cy="6038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703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>
            <a:extLst>
              <a:ext uri="{FF2B5EF4-FFF2-40B4-BE49-F238E27FC236}">
                <a16:creationId xmlns:a16="http://schemas.microsoft.com/office/drawing/2014/main" xmlns="" id="{EFB37FD5-F8F6-4D20-9288-D05B989107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3" name="Sottotitolo 22">
            <a:extLst>
              <a:ext uri="{FF2B5EF4-FFF2-40B4-BE49-F238E27FC236}">
                <a16:creationId xmlns:a16="http://schemas.microsoft.com/office/drawing/2014/main" xmlns="" id="{B92B7B2D-4451-4A52-B92C-0E52EE58E2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E820B7C-F46F-4D23-AEB1-B373AAE66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pPr/>
              <a:t>2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3018AABC-45CA-41D5-ADE9-8015814295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5" t="2249" r="2558" b="1736"/>
          <a:stretch/>
        </p:blipFill>
        <p:spPr>
          <a:xfrm>
            <a:off x="14406" y="664302"/>
            <a:ext cx="9113924" cy="569204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CD899E24-F97D-41A4-80A4-704C1F64381C}"/>
              </a:ext>
            </a:extLst>
          </p:cNvPr>
          <p:cNvSpPr txBox="1"/>
          <p:nvPr/>
        </p:nvSpPr>
        <p:spPr>
          <a:xfrm>
            <a:off x="618186" y="257577"/>
            <a:ext cx="3631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latin typeface="Futura PT Book"/>
              </a:defRPr>
            </a:lvl1pPr>
          </a:lstStyle>
          <a:p>
            <a:r>
              <a:rPr lang="it-IT" dirty="0"/>
              <a:t>IL TRACCIATO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xmlns="" id="{1B425A41-31D2-44E4-A935-525328143AB0}"/>
              </a:ext>
            </a:extLst>
          </p:cNvPr>
          <p:cNvSpPr txBox="1"/>
          <p:nvPr/>
        </p:nvSpPr>
        <p:spPr>
          <a:xfrm>
            <a:off x="1058779" y="3970421"/>
            <a:ext cx="89033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FF0000"/>
                </a:solidFill>
              </a:rPr>
              <a:t>CANTIERE CAVAGNARO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xmlns="" id="{A9028ED8-E21B-4E07-88C0-877292C826BE}"/>
              </a:ext>
            </a:extLst>
          </p:cNvPr>
          <p:cNvSpPr txBox="1"/>
          <p:nvPr/>
        </p:nvSpPr>
        <p:spPr>
          <a:xfrm>
            <a:off x="978262" y="5718258"/>
            <a:ext cx="89033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FF0000"/>
                </a:solidFill>
              </a:rPr>
              <a:t>CANTIERE BRIGNOLE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57BE8FDC-AD3A-40AF-BBE9-20C8FAD104C1}"/>
              </a:ext>
            </a:extLst>
          </p:cNvPr>
          <p:cNvSpPr txBox="1"/>
          <p:nvPr/>
        </p:nvSpPr>
        <p:spPr>
          <a:xfrm>
            <a:off x="3336759" y="4802352"/>
            <a:ext cx="72390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100" dirty="0"/>
              <a:t>MARASSI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AFAB6E74-93F9-42E8-9B60-D6AAE1FE99EE}"/>
              </a:ext>
            </a:extLst>
          </p:cNvPr>
          <p:cNvSpPr txBox="1"/>
          <p:nvPr/>
        </p:nvSpPr>
        <p:spPr>
          <a:xfrm>
            <a:off x="3358819" y="5918313"/>
            <a:ext cx="890337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100" dirty="0"/>
              <a:t>BRIGNOLE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604B4556-402B-434D-B297-CAEE0B2F5427}"/>
              </a:ext>
            </a:extLst>
          </p:cNvPr>
          <p:cNvSpPr txBox="1"/>
          <p:nvPr/>
        </p:nvSpPr>
        <p:spPr>
          <a:xfrm>
            <a:off x="3263569" y="4239726"/>
            <a:ext cx="79709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100" dirty="0"/>
              <a:t>PARENZO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F7782BBC-7B14-4F6E-BE96-1FC43C52FDA7}"/>
              </a:ext>
            </a:extLst>
          </p:cNvPr>
          <p:cNvSpPr txBox="1"/>
          <p:nvPr/>
        </p:nvSpPr>
        <p:spPr>
          <a:xfrm>
            <a:off x="3405441" y="3692161"/>
            <a:ext cx="84371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100" dirty="0"/>
              <a:t>STAGLIENO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B6A1C78-4001-4B1B-87DE-256FEE77D96D}"/>
              </a:ext>
            </a:extLst>
          </p:cNvPr>
          <p:cNvSpPr txBox="1"/>
          <p:nvPr/>
        </p:nvSpPr>
        <p:spPr>
          <a:xfrm>
            <a:off x="2200275" y="3106108"/>
            <a:ext cx="87630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100" dirty="0"/>
              <a:t>ADRIATICO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AD6A4EB7-7B10-4E85-A5A8-C9CCC3DBF68D}"/>
              </a:ext>
            </a:extLst>
          </p:cNvPr>
          <p:cNvSpPr txBox="1"/>
          <p:nvPr/>
        </p:nvSpPr>
        <p:spPr>
          <a:xfrm>
            <a:off x="2555213" y="2483695"/>
            <a:ext cx="79709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100" dirty="0"/>
              <a:t>BLIGNY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xmlns="" id="{B6A22AB0-DD8E-4665-B65F-A8AD2BE9CFC7}"/>
              </a:ext>
            </a:extLst>
          </p:cNvPr>
          <p:cNvSpPr txBox="1"/>
          <p:nvPr/>
        </p:nvSpPr>
        <p:spPr>
          <a:xfrm>
            <a:off x="2647950" y="1692377"/>
            <a:ext cx="118411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100" dirty="0"/>
              <a:t>SAN GOTTARDO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145E7859-5E8C-4C5E-ABD4-8750EDAFA50F}"/>
              </a:ext>
            </a:extLst>
          </p:cNvPr>
          <p:cNvSpPr txBox="1"/>
          <p:nvPr/>
        </p:nvSpPr>
        <p:spPr>
          <a:xfrm>
            <a:off x="4949494" y="1561572"/>
            <a:ext cx="118411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100" dirty="0"/>
              <a:t>MOLASSANA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6FED4BD3-0B71-4EA5-AF72-AE2D593B5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9" y="2388953"/>
            <a:ext cx="3269010" cy="39631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9429150B-74CC-4FAA-B1E2-3ACF8ED216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04" b="20451"/>
          <a:stretch/>
        </p:blipFill>
        <p:spPr>
          <a:xfrm>
            <a:off x="6380036" y="815800"/>
            <a:ext cx="2411750" cy="1190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xmlns="" id="{94920843-4382-4B52-86B4-20E70DADF7D3}"/>
              </a:ext>
            </a:extLst>
          </p:cNvPr>
          <p:cNvSpPr txBox="1"/>
          <p:nvPr/>
        </p:nvSpPr>
        <p:spPr>
          <a:xfrm>
            <a:off x="5807242" y="903612"/>
            <a:ext cx="89033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FF0000"/>
                </a:solidFill>
              </a:rPr>
              <a:t>CANTIERE MOLASSANA</a:t>
            </a:r>
          </a:p>
        </p:txBody>
      </p:sp>
    </p:spTree>
    <p:extLst>
      <p:ext uri="{BB962C8B-B14F-4D97-AF65-F5344CB8AC3E}">
        <p14:creationId xmlns:p14="http://schemas.microsoft.com/office/powerpoint/2010/main" val="369349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7149FA2-CAB9-41B8-B070-1A1B75BB50BF}"/>
              </a:ext>
            </a:extLst>
          </p:cNvPr>
          <p:cNvSpPr txBox="1"/>
          <p:nvPr/>
        </p:nvSpPr>
        <p:spPr>
          <a:xfrm>
            <a:off x="468191" y="476720"/>
            <a:ext cx="7938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>
                <a:latin typeface="Futura PT Book"/>
              </a:rPr>
              <a:t>L’essenza del progetto</a:t>
            </a:r>
            <a:endParaRPr lang="it-IT" b="1" dirty="0">
              <a:latin typeface="Futura PT Book"/>
            </a:endParaRPr>
          </a:p>
        </p:txBody>
      </p:sp>
      <p:grpSp>
        <p:nvGrpSpPr>
          <p:cNvPr id="67" name="Groupe 60">
            <a:extLst>
              <a:ext uri="{FF2B5EF4-FFF2-40B4-BE49-F238E27FC236}">
                <a16:creationId xmlns:a16="http://schemas.microsoft.com/office/drawing/2014/main" xmlns="" id="{D8178727-7399-45E4-BAC8-25A13A2CE25A}"/>
              </a:ext>
            </a:extLst>
          </p:cNvPr>
          <p:cNvGrpSpPr/>
          <p:nvPr/>
        </p:nvGrpSpPr>
        <p:grpSpPr>
          <a:xfrm>
            <a:off x="6696512" y="257577"/>
            <a:ext cx="2304556" cy="684449"/>
            <a:chOff x="491860" y="1385807"/>
            <a:chExt cx="2048494" cy="684449"/>
          </a:xfrm>
        </p:grpSpPr>
        <p:sp>
          <p:nvSpPr>
            <p:cNvPr id="68" name="Rectangle à coins arrondis 61">
              <a:extLst>
                <a:ext uri="{FF2B5EF4-FFF2-40B4-BE49-F238E27FC236}">
                  <a16:creationId xmlns:a16="http://schemas.microsoft.com/office/drawing/2014/main" xmlns="" id="{0B398564-FECF-4F08-A0AB-E8F78A5F556A}"/>
                </a:ext>
              </a:extLst>
            </p:cNvPr>
            <p:cNvSpPr/>
            <p:nvPr/>
          </p:nvSpPr>
          <p:spPr>
            <a:xfrm>
              <a:off x="491860" y="1547962"/>
              <a:ext cx="2048494" cy="52229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Da 5000 a 10000 PPHPD</a:t>
              </a:r>
              <a:endParaRPr lang="en-GB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69" name="Rectangle à coins arrondis 62">
              <a:extLst>
                <a:ext uri="{FF2B5EF4-FFF2-40B4-BE49-F238E27FC236}">
                  <a16:creationId xmlns:a16="http://schemas.microsoft.com/office/drawing/2014/main" xmlns="" id="{9A76138A-EE3E-46DE-B147-FBB41BC7D2B9}"/>
                </a:ext>
              </a:extLst>
            </p:cNvPr>
            <p:cNvSpPr/>
            <p:nvPr/>
          </p:nvSpPr>
          <p:spPr>
            <a:xfrm>
              <a:off x="844093" y="1385807"/>
              <a:ext cx="1344028" cy="248940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Capacità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sp>
        <p:nvSpPr>
          <p:cNvPr id="32" name="ZoneTexte 6">
            <a:extLst>
              <a:ext uri="{FF2B5EF4-FFF2-40B4-BE49-F238E27FC236}">
                <a16:creationId xmlns:a16="http://schemas.microsoft.com/office/drawing/2014/main" xmlns="" id="{D531FC62-F1A6-4B84-9283-2AFE18F811AD}"/>
              </a:ext>
            </a:extLst>
          </p:cNvPr>
          <p:cNvSpPr txBox="1"/>
          <p:nvPr/>
        </p:nvSpPr>
        <p:spPr>
          <a:xfrm>
            <a:off x="447487" y="1661339"/>
            <a:ext cx="2765498" cy="46474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latin typeface="Futura PT Book"/>
                <a:cs typeface="Arial" panose="020B0604020202020204" pitchFamily="34" charset="0"/>
              </a:rPr>
              <a:t>Massimo distanziamento </a:t>
            </a:r>
            <a:r>
              <a:rPr lang="it-IT" sz="1600" dirty="0">
                <a:latin typeface="Futura PT Book"/>
                <a:cs typeface="Arial" panose="020B0604020202020204" pitchFamily="34" charset="0"/>
              </a:rPr>
              <a:t>dagli edifici presenti lungo l’asse;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latin typeface="Futura PT Book"/>
                <a:cs typeface="Arial" panose="020B0604020202020204" pitchFamily="34" charset="0"/>
              </a:rPr>
              <a:t>Minimo impatto sulla viabili</a:t>
            </a:r>
            <a:r>
              <a:rPr lang="it-IT" sz="1600" dirty="0">
                <a:latin typeface="Futura PT Book"/>
                <a:cs typeface="Arial" panose="020B0604020202020204" pitchFamily="34" charset="0"/>
              </a:rPr>
              <a:t>tà urbana, sia in fase di costruzione che di esercizio;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latin typeface="Futura PT Book"/>
                <a:cs typeface="Arial" panose="020B0604020202020204" pitchFamily="34" charset="0"/>
              </a:rPr>
              <a:t>Mantenimento</a:t>
            </a:r>
            <a:r>
              <a:rPr lang="it-IT" sz="1600" dirty="0">
                <a:latin typeface="Futura PT Book"/>
                <a:cs typeface="Arial" panose="020B0604020202020204" pitchFamily="34" charset="0"/>
              </a:rPr>
              <a:t> di tutte le </a:t>
            </a:r>
            <a:r>
              <a:rPr lang="it-IT" sz="1600" b="1" dirty="0">
                <a:latin typeface="Futura PT Book"/>
                <a:cs typeface="Arial" panose="020B0604020202020204" pitchFamily="34" charset="0"/>
              </a:rPr>
              <a:t>connessioni </a:t>
            </a:r>
            <a:r>
              <a:rPr lang="it-IT" sz="1600" dirty="0">
                <a:latin typeface="Futura PT Book"/>
                <a:cs typeface="Arial" panose="020B0604020202020204" pitchFamily="34" charset="0"/>
              </a:rPr>
              <a:t>stradali esistenti;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latin typeface="Futura PT Book"/>
                <a:cs typeface="Arial" panose="020B0604020202020204" pitchFamily="34" charset="0"/>
              </a:rPr>
              <a:t>Mantenimento</a:t>
            </a:r>
            <a:r>
              <a:rPr lang="it-IT" sz="1600" dirty="0">
                <a:latin typeface="Futura PT Book"/>
                <a:cs typeface="Arial" panose="020B0604020202020204" pitchFamily="34" charset="0"/>
              </a:rPr>
              <a:t> delle </a:t>
            </a:r>
            <a:r>
              <a:rPr lang="it-IT" sz="1600" b="1" dirty="0">
                <a:latin typeface="Futura PT Book"/>
                <a:cs typeface="Arial" panose="020B0604020202020204" pitchFamily="34" charset="0"/>
              </a:rPr>
              <a:t>disponibilità di sosta </a:t>
            </a:r>
            <a:r>
              <a:rPr lang="it-IT" sz="1600" dirty="0">
                <a:latin typeface="Futura PT Book"/>
                <a:cs typeface="Arial" panose="020B0604020202020204" pitchFamily="34" charset="0"/>
              </a:rPr>
              <a:t>lungo gli argini;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latin typeface="Futura PT Book"/>
                <a:cs typeface="Arial" panose="020B0604020202020204" pitchFamily="34" charset="0"/>
              </a:rPr>
              <a:t>Facilitazione </a:t>
            </a:r>
            <a:r>
              <a:rPr lang="it-IT" sz="1600" b="1" dirty="0">
                <a:latin typeface="Futura PT Book"/>
                <a:cs typeface="Arial" panose="020B0604020202020204" pitchFamily="34" charset="0"/>
              </a:rPr>
              <a:t>interscambio</a:t>
            </a:r>
            <a:r>
              <a:rPr lang="it-IT" sz="1600" dirty="0">
                <a:latin typeface="Futura PT Book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33" name="Groupe 35">
            <a:extLst>
              <a:ext uri="{FF2B5EF4-FFF2-40B4-BE49-F238E27FC236}">
                <a16:creationId xmlns:a16="http://schemas.microsoft.com/office/drawing/2014/main" xmlns="" id="{E86CE495-D187-4584-AE98-C2B72684280B}"/>
              </a:ext>
            </a:extLst>
          </p:cNvPr>
          <p:cNvGrpSpPr/>
          <p:nvPr/>
        </p:nvGrpSpPr>
        <p:grpSpPr>
          <a:xfrm>
            <a:off x="6230747" y="166129"/>
            <a:ext cx="2770321" cy="1029500"/>
            <a:chOff x="675421" y="1200075"/>
            <a:chExt cx="2605715" cy="1128462"/>
          </a:xfrm>
        </p:grpSpPr>
        <p:sp>
          <p:nvSpPr>
            <p:cNvPr id="34" name="Rectangle à coins arrondis 36">
              <a:extLst>
                <a:ext uri="{FF2B5EF4-FFF2-40B4-BE49-F238E27FC236}">
                  <a16:creationId xmlns:a16="http://schemas.microsoft.com/office/drawing/2014/main" xmlns="" id="{BF3AE296-B5C9-44D2-B6A8-80D8AF58F2D0}"/>
                </a:ext>
              </a:extLst>
            </p:cNvPr>
            <p:cNvSpPr/>
            <p:nvPr/>
          </p:nvSpPr>
          <p:spPr>
            <a:xfrm>
              <a:off x="675421" y="1345850"/>
              <a:ext cx="2605715" cy="982687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Progettazione studiata per ottimizzare l’integrazione nel contesto cittadino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.</a:t>
              </a:r>
              <a:endParaRPr lang="en-GB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35" name="Rectangle à coins arrondis 37">
              <a:extLst>
                <a:ext uri="{FF2B5EF4-FFF2-40B4-BE49-F238E27FC236}">
                  <a16:creationId xmlns:a16="http://schemas.microsoft.com/office/drawing/2014/main" xmlns="" id="{14F6E54C-A6CB-4FF3-ADF4-0C247EFFA78A}"/>
                </a:ext>
              </a:extLst>
            </p:cNvPr>
            <p:cNvSpPr/>
            <p:nvPr/>
          </p:nvSpPr>
          <p:spPr>
            <a:xfrm>
              <a:off x="914498" y="1200075"/>
              <a:ext cx="2187959" cy="304178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L’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essenza</a:t>
              </a: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del</a:t>
              </a: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progetto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sp>
        <p:nvSpPr>
          <p:cNvPr id="36" name="Segnaposto numero diapositiva 3">
            <a:extLst>
              <a:ext uri="{FF2B5EF4-FFF2-40B4-BE49-F238E27FC236}">
                <a16:creationId xmlns:a16="http://schemas.microsoft.com/office/drawing/2014/main" xmlns="" id="{9D587616-D507-4FF1-AD25-4D5DDEF7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3EF16FC-4510-42E5-A96B-719BC72A2EC9}" type="slidenum">
              <a:rPr lang="it-IT" smtClean="0"/>
              <a:t>3</a:t>
            </a:fld>
            <a:endParaRPr lang="it-IT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1BC1D310-D826-4F4C-A17B-BCEEC8242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452" y="2110354"/>
            <a:ext cx="5182061" cy="368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6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7149FA2-CAB9-41B8-B070-1A1B75BB50BF}"/>
              </a:ext>
            </a:extLst>
          </p:cNvPr>
          <p:cNvSpPr txBox="1"/>
          <p:nvPr/>
        </p:nvSpPr>
        <p:spPr>
          <a:xfrm>
            <a:off x="468191" y="476720"/>
            <a:ext cx="7938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>
                <a:latin typeface="Futura PT Book"/>
              </a:rPr>
              <a:t>L’essenza del progetto</a:t>
            </a:r>
            <a:endParaRPr lang="it-IT" b="1" dirty="0">
              <a:latin typeface="Futura PT Book"/>
            </a:endParaRPr>
          </a:p>
        </p:txBody>
      </p:sp>
      <p:grpSp>
        <p:nvGrpSpPr>
          <p:cNvPr id="67" name="Groupe 60">
            <a:extLst>
              <a:ext uri="{FF2B5EF4-FFF2-40B4-BE49-F238E27FC236}">
                <a16:creationId xmlns:a16="http://schemas.microsoft.com/office/drawing/2014/main" xmlns="" id="{D8178727-7399-45E4-BAC8-25A13A2CE25A}"/>
              </a:ext>
            </a:extLst>
          </p:cNvPr>
          <p:cNvGrpSpPr/>
          <p:nvPr/>
        </p:nvGrpSpPr>
        <p:grpSpPr>
          <a:xfrm>
            <a:off x="6696512" y="257577"/>
            <a:ext cx="2304556" cy="684449"/>
            <a:chOff x="491860" y="1385807"/>
            <a:chExt cx="2048494" cy="684449"/>
          </a:xfrm>
        </p:grpSpPr>
        <p:sp>
          <p:nvSpPr>
            <p:cNvPr id="68" name="Rectangle à coins arrondis 61">
              <a:extLst>
                <a:ext uri="{FF2B5EF4-FFF2-40B4-BE49-F238E27FC236}">
                  <a16:creationId xmlns:a16="http://schemas.microsoft.com/office/drawing/2014/main" xmlns="" id="{0B398564-FECF-4F08-A0AB-E8F78A5F556A}"/>
                </a:ext>
              </a:extLst>
            </p:cNvPr>
            <p:cNvSpPr/>
            <p:nvPr/>
          </p:nvSpPr>
          <p:spPr>
            <a:xfrm>
              <a:off x="491860" y="1547962"/>
              <a:ext cx="2048494" cy="52229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Da 5000 a 10000 PPHPD</a:t>
              </a:r>
              <a:endParaRPr lang="en-GB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69" name="Rectangle à coins arrondis 62">
              <a:extLst>
                <a:ext uri="{FF2B5EF4-FFF2-40B4-BE49-F238E27FC236}">
                  <a16:creationId xmlns:a16="http://schemas.microsoft.com/office/drawing/2014/main" xmlns="" id="{9A76138A-EE3E-46DE-B147-FBB41BC7D2B9}"/>
                </a:ext>
              </a:extLst>
            </p:cNvPr>
            <p:cNvSpPr/>
            <p:nvPr/>
          </p:nvSpPr>
          <p:spPr>
            <a:xfrm>
              <a:off x="844093" y="1385807"/>
              <a:ext cx="1344028" cy="248940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Capacità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e 35">
            <a:extLst>
              <a:ext uri="{FF2B5EF4-FFF2-40B4-BE49-F238E27FC236}">
                <a16:creationId xmlns:a16="http://schemas.microsoft.com/office/drawing/2014/main" xmlns="" id="{E86CE495-D187-4584-AE98-C2B72684280B}"/>
              </a:ext>
            </a:extLst>
          </p:cNvPr>
          <p:cNvGrpSpPr/>
          <p:nvPr/>
        </p:nvGrpSpPr>
        <p:grpSpPr>
          <a:xfrm>
            <a:off x="6230747" y="166129"/>
            <a:ext cx="2770321" cy="1029500"/>
            <a:chOff x="675421" y="1200075"/>
            <a:chExt cx="2605715" cy="1128462"/>
          </a:xfrm>
        </p:grpSpPr>
        <p:sp>
          <p:nvSpPr>
            <p:cNvPr id="34" name="Rectangle à coins arrondis 36">
              <a:extLst>
                <a:ext uri="{FF2B5EF4-FFF2-40B4-BE49-F238E27FC236}">
                  <a16:creationId xmlns:a16="http://schemas.microsoft.com/office/drawing/2014/main" xmlns="" id="{BF3AE296-B5C9-44D2-B6A8-80D8AF58F2D0}"/>
                </a:ext>
              </a:extLst>
            </p:cNvPr>
            <p:cNvSpPr/>
            <p:nvPr/>
          </p:nvSpPr>
          <p:spPr>
            <a:xfrm>
              <a:off x="675421" y="1345850"/>
              <a:ext cx="2605715" cy="982687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Progettazione studiata per ottimizzare l’integrazione nel contesto cittadino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.</a:t>
              </a:r>
              <a:endParaRPr lang="en-GB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35" name="Rectangle à coins arrondis 37">
              <a:extLst>
                <a:ext uri="{FF2B5EF4-FFF2-40B4-BE49-F238E27FC236}">
                  <a16:creationId xmlns:a16="http://schemas.microsoft.com/office/drawing/2014/main" xmlns="" id="{14F6E54C-A6CB-4FF3-ADF4-0C247EFFA78A}"/>
                </a:ext>
              </a:extLst>
            </p:cNvPr>
            <p:cNvSpPr/>
            <p:nvPr/>
          </p:nvSpPr>
          <p:spPr>
            <a:xfrm>
              <a:off x="914498" y="1200075"/>
              <a:ext cx="2187959" cy="304178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L’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essenza</a:t>
              </a: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del</a:t>
              </a: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progetto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sp>
        <p:nvSpPr>
          <p:cNvPr id="36" name="Segnaposto numero diapositiva 3">
            <a:extLst>
              <a:ext uri="{FF2B5EF4-FFF2-40B4-BE49-F238E27FC236}">
                <a16:creationId xmlns:a16="http://schemas.microsoft.com/office/drawing/2014/main" xmlns="" id="{9D587616-D507-4FF1-AD25-4D5DDEF7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3EF16FC-4510-42E5-A96B-719BC72A2EC9}" type="slidenum">
              <a:rPr lang="it-IT" smtClean="0"/>
              <a:t>4</a:t>
            </a:fld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33BAC7F5-4B78-41C4-A0F7-53ED69A57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012" y="1454100"/>
            <a:ext cx="4398797" cy="4526667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D650682B-E9A5-44BB-AB9F-D11999D4582D}"/>
              </a:ext>
            </a:extLst>
          </p:cNvPr>
          <p:cNvSpPr txBox="1"/>
          <p:nvPr/>
        </p:nvSpPr>
        <p:spPr>
          <a:xfrm>
            <a:off x="468191" y="1733450"/>
            <a:ext cx="3499802" cy="40626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latin typeface="Futura PT Book"/>
                <a:cs typeface="Arial" panose="020B0604020202020204" pitchFamily="34" charset="0"/>
              </a:defRPr>
            </a:lvl1pPr>
          </a:lstStyle>
          <a:p>
            <a:pPr algn="just"/>
            <a:r>
              <a:rPr lang="it-IT" b="1" dirty="0"/>
              <a:t>Possibilità di estensione </a:t>
            </a:r>
            <a:r>
              <a:rPr lang="it-IT" dirty="0"/>
              <a:t>della linea sia verso la Fiera, oltre Brignole, sia oltre Molassana, verso Prato / Pian Martello;</a:t>
            </a:r>
          </a:p>
          <a:p>
            <a:pPr algn="just"/>
            <a:endParaRPr lang="it-IT" b="1" dirty="0"/>
          </a:p>
          <a:p>
            <a:pPr algn="just"/>
            <a:r>
              <a:rPr lang="it-IT" b="1" dirty="0"/>
              <a:t>Limitata interferenza diretta con l’alveo </a:t>
            </a:r>
            <a:r>
              <a:rPr lang="it-IT" dirty="0"/>
              <a:t>del torrente nella fase realizzativa;</a:t>
            </a:r>
          </a:p>
          <a:p>
            <a:pPr algn="just"/>
            <a:endParaRPr lang="it-IT" b="1" dirty="0"/>
          </a:p>
          <a:p>
            <a:pPr algn="just"/>
            <a:r>
              <a:rPr lang="it-IT" b="1" dirty="0"/>
              <a:t>Nessuna alterazione del regime idraulico </a:t>
            </a:r>
            <a:r>
              <a:rPr lang="it-IT" dirty="0"/>
              <a:t>del torrente Bisagno.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667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7149FA2-CAB9-41B8-B070-1A1B75BB50BF}"/>
              </a:ext>
            </a:extLst>
          </p:cNvPr>
          <p:cNvSpPr txBox="1"/>
          <p:nvPr/>
        </p:nvSpPr>
        <p:spPr>
          <a:xfrm>
            <a:off x="619076" y="496213"/>
            <a:ext cx="7938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Futura PT Book"/>
              </a:rPr>
              <a:t>Materiale Rotabile - Driverless</a:t>
            </a:r>
          </a:p>
        </p:txBody>
      </p:sp>
      <p:grpSp>
        <p:nvGrpSpPr>
          <p:cNvPr id="67" name="Groupe 60">
            <a:extLst>
              <a:ext uri="{FF2B5EF4-FFF2-40B4-BE49-F238E27FC236}">
                <a16:creationId xmlns:a16="http://schemas.microsoft.com/office/drawing/2014/main" xmlns="" id="{D8178727-7399-45E4-BAC8-25A13A2CE25A}"/>
              </a:ext>
            </a:extLst>
          </p:cNvPr>
          <p:cNvGrpSpPr/>
          <p:nvPr/>
        </p:nvGrpSpPr>
        <p:grpSpPr>
          <a:xfrm>
            <a:off x="6696512" y="257577"/>
            <a:ext cx="2304556" cy="684449"/>
            <a:chOff x="491860" y="1385807"/>
            <a:chExt cx="2048494" cy="684449"/>
          </a:xfrm>
        </p:grpSpPr>
        <p:sp>
          <p:nvSpPr>
            <p:cNvPr id="68" name="Rectangle à coins arrondis 61">
              <a:extLst>
                <a:ext uri="{FF2B5EF4-FFF2-40B4-BE49-F238E27FC236}">
                  <a16:creationId xmlns:a16="http://schemas.microsoft.com/office/drawing/2014/main" xmlns="" id="{0B398564-FECF-4F08-A0AB-E8F78A5F556A}"/>
                </a:ext>
              </a:extLst>
            </p:cNvPr>
            <p:cNvSpPr/>
            <p:nvPr/>
          </p:nvSpPr>
          <p:spPr>
            <a:xfrm>
              <a:off x="491860" y="1547962"/>
              <a:ext cx="2048494" cy="52229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Da 5000 a 10000 PPHPD</a:t>
              </a:r>
              <a:endParaRPr lang="en-GB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69" name="Rectangle à coins arrondis 62">
              <a:extLst>
                <a:ext uri="{FF2B5EF4-FFF2-40B4-BE49-F238E27FC236}">
                  <a16:creationId xmlns:a16="http://schemas.microsoft.com/office/drawing/2014/main" xmlns="" id="{9A76138A-EE3E-46DE-B147-FBB41BC7D2B9}"/>
                </a:ext>
              </a:extLst>
            </p:cNvPr>
            <p:cNvSpPr/>
            <p:nvPr/>
          </p:nvSpPr>
          <p:spPr>
            <a:xfrm>
              <a:off x="844093" y="1385807"/>
              <a:ext cx="1344028" cy="248940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Capacità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e 48">
            <a:extLst>
              <a:ext uri="{FF2B5EF4-FFF2-40B4-BE49-F238E27FC236}">
                <a16:creationId xmlns:a16="http://schemas.microsoft.com/office/drawing/2014/main" xmlns="" id="{DA1EB6B4-D72A-4311-9AE2-C2965F68D32F}"/>
              </a:ext>
            </a:extLst>
          </p:cNvPr>
          <p:cNvGrpSpPr/>
          <p:nvPr/>
        </p:nvGrpSpPr>
        <p:grpSpPr>
          <a:xfrm>
            <a:off x="6492608" y="260410"/>
            <a:ext cx="2553059" cy="1304199"/>
            <a:chOff x="491860" y="1423492"/>
            <a:chExt cx="2048494" cy="1315244"/>
          </a:xfrm>
        </p:grpSpPr>
        <p:sp>
          <p:nvSpPr>
            <p:cNvPr id="8" name="Rectangle à coins arrondis 49">
              <a:extLst>
                <a:ext uri="{FF2B5EF4-FFF2-40B4-BE49-F238E27FC236}">
                  <a16:creationId xmlns:a16="http://schemas.microsoft.com/office/drawing/2014/main" xmlns="" id="{4411AFAE-D8CE-40EC-A45C-CE0C131EB668}"/>
                </a:ext>
              </a:extLst>
            </p:cNvPr>
            <p:cNvSpPr/>
            <p:nvPr/>
          </p:nvSpPr>
          <p:spPr>
            <a:xfrm>
              <a:off x="491860" y="1547962"/>
              <a:ext cx="2048494" cy="119077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Da 2 casse </a:t>
              </a:r>
            </a:p>
            <a:p>
              <a:pPr algn="ctr"/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Casse: 18 m x 2,7 m</a:t>
              </a:r>
            </a:p>
            <a:p>
              <a:pPr algn="ctr"/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100%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motorizzate</a:t>
              </a:r>
              <a:endPara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  <a:p>
              <a:pPr algn="ctr"/>
              <a:r>
                <a:rPr lang="fr-FR" sz="1200" b="1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Porta frontale di </a:t>
              </a:r>
              <a:r>
                <a:rPr lang="fr-FR" sz="1200" b="1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evacuazione</a:t>
              </a:r>
              <a:endParaRPr lang="fr-FR" sz="1200" b="1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  <a:p>
              <a:pPr algn="ctr"/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Velocità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massima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80 km/h </a:t>
              </a:r>
              <a:endParaRPr lang="en-GB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9" name="Rectangle à coins arrondis 50">
              <a:extLst>
                <a:ext uri="{FF2B5EF4-FFF2-40B4-BE49-F238E27FC236}">
                  <a16:creationId xmlns:a16="http://schemas.microsoft.com/office/drawing/2014/main" xmlns="" id="{015F7147-1F7C-41B3-8601-C41756A6E10A}"/>
                </a:ext>
              </a:extLst>
            </p:cNvPr>
            <p:cNvSpPr/>
            <p:nvPr/>
          </p:nvSpPr>
          <p:spPr>
            <a:xfrm>
              <a:off x="685454" y="1423492"/>
              <a:ext cx="1778497" cy="270206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Materiale</a:t>
              </a: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rotabile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pic>
        <p:nvPicPr>
          <p:cNvPr id="2051" name="Picture 8">
            <a:extLst>
              <a:ext uri="{FF2B5EF4-FFF2-40B4-BE49-F238E27FC236}">
                <a16:creationId xmlns:a16="http://schemas.microsoft.com/office/drawing/2014/main" xmlns="" id="{3754BC8C-2A03-428F-9789-1AC91A65B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53" y="2360165"/>
            <a:ext cx="8294006" cy="96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7">
            <a:extLst>
              <a:ext uri="{FF2B5EF4-FFF2-40B4-BE49-F238E27FC236}">
                <a16:creationId xmlns:a16="http://schemas.microsoft.com/office/drawing/2014/main" xmlns="" id="{33C90A1C-9E67-4556-8C98-F617C8254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53" y="3642588"/>
            <a:ext cx="4205380" cy="82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cteur droit avec flèche 5">
            <a:extLst>
              <a:ext uri="{FF2B5EF4-FFF2-40B4-BE49-F238E27FC236}">
                <a16:creationId xmlns:a16="http://schemas.microsoft.com/office/drawing/2014/main" xmlns="" id="{C4281F91-384F-4D9D-ABF7-1C1D406D4F68}"/>
              </a:ext>
            </a:extLst>
          </p:cNvPr>
          <p:cNvCxnSpPr>
            <a:cxnSpLocks/>
          </p:cNvCxnSpPr>
          <p:nvPr/>
        </p:nvCxnSpPr>
        <p:spPr>
          <a:xfrm flipV="1">
            <a:off x="781235" y="1992182"/>
            <a:ext cx="7679184" cy="116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 de texte 2">
            <a:extLst>
              <a:ext uri="{FF2B5EF4-FFF2-40B4-BE49-F238E27FC236}">
                <a16:creationId xmlns:a16="http://schemas.microsoft.com/office/drawing/2014/main" xmlns="" id="{C797B117-19C8-41BC-99BD-1B1DCA007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190" y="1734796"/>
            <a:ext cx="832492" cy="23114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36m</a:t>
            </a:r>
            <a:endParaRPr kumimoji="0" lang="it-IT" altLang="it-I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xmlns="" id="{EDAB904D-E527-48C7-BE8D-A001C4B2B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35" y="132277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26A69B25-3F58-48A7-9312-810E05E32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35" y="289757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3" name="ZoneTexte 6">
            <a:extLst>
              <a:ext uri="{FF2B5EF4-FFF2-40B4-BE49-F238E27FC236}">
                <a16:creationId xmlns:a16="http://schemas.microsoft.com/office/drawing/2014/main" xmlns="" id="{94F8D57B-B53F-4A3D-9766-9F7D18877C0C}"/>
              </a:ext>
            </a:extLst>
          </p:cNvPr>
          <p:cNvSpPr txBox="1"/>
          <p:nvPr/>
        </p:nvSpPr>
        <p:spPr>
          <a:xfrm>
            <a:off x="714912" y="5316661"/>
            <a:ext cx="78422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Elevata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capacità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di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trasporto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con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ridotte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dimensioni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(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che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consentono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di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ridurre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le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dimensioni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delle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stazioni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e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minimizzare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l’impatto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visivo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24" name="Segnaposto numero diapositiva 3">
            <a:extLst>
              <a:ext uri="{FF2B5EF4-FFF2-40B4-BE49-F238E27FC236}">
                <a16:creationId xmlns:a16="http://schemas.microsoft.com/office/drawing/2014/main" xmlns="" id="{11B64E05-F3E1-4149-B928-9FB8397AC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3EF16FC-4510-42E5-A96B-719BC72A2EC9}" type="slidenum">
              <a:rPr lang="it-IT" smtClean="0"/>
              <a:t>5</a:t>
            </a:fld>
            <a:endParaRPr lang="it-IT" dirty="0"/>
          </a:p>
        </p:txBody>
      </p:sp>
      <p:sp>
        <p:nvSpPr>
          <p:cNvPr id="28" name="Rectangle à coins arrondis 49">
            <a:extLst>
              <a:ext uri="{FF2B5EF4-FFF2-40B4-BE49-F238E27FC236}">
                <a16:creationId xmlns:a16="http://schemas.microsoft.com/office/drawing/2014/main" xmlns="" id="{788A914E-0C46-4315-A099-C81B5CDC0431}"/>
              </a:ext>
            </a:extLst>
          </p:cNvPr>
          <p:cNvSpPr/>
          <p:nvPr/>
        </p:nvSpPr>
        <p:spPr>
          <a:xfrm>
            <a:off x="5216078" y="3606820"/>
            <a:ext cx="3299272" cy="11807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280 </a:t>
            </a:r>
            <a:r>
              <a:rPr lang="en-US" sz="1600" b="1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passeggeri</a:t>
            </a:r>
            <a:r>
              <a:rPr lang="en-US" sz="1600" b="1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 per </a:t>
            </a:r>
            <a:r>
              <a:rPr lang="en-US" sz="1600" b="1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treno</a:t>
            </a:r>
            <a:endParaRPr lang="en-US" sz="1600" b="1" dirty="0">
              <a:solidFill>
                <a:schemeClr val="tx1"/>
              </a:solidFill>
              <a:latin typeface="Futura PT Book"/>
              <a:cs typeface="Arial" panose="020B0604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Futura PT Book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di cui 58 </a:t>
            </a:r>
            <a:r>
              <a:rPr lang="en-US" sz="16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seduti</a:t>
            </a:r>
            <a:endParaRPr lang="en-GB" sz="1600" dirty="0">
              <a:solidFill>
                <a:schemeClr val="tx1"/>
              </a:solidFill>
              <a:latin typeface="Futura PT Book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0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7149FA2-CAB9-41B8-B070-1A1B75BB50BF}"/>
              </a:ext>
            </a:extLst>
          </p:cNvPr>
          <p:cNvSpPr txBox="1"/>
          <p:nvPr/>
        </p:nvSpPr>
        <p:spPr>
          <a:xfrm>
            <a:off x="618185" y="257577"/>
            <a:ext cx="7938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Futura PT Book"/>
              </a:rPr>
              <a:t>Alimentazioni</a:t>
            </a:r>
          </a:p>
        </p:txBody>
      </p:sp>
      <p:grpSp>
        <p:nvGrpSpPr>
          <p:cNvPr id="6" name="Groupe 45">
            <a:extLst>
              <a:ext uri="{FF2B5EF4-FFF2-40B4-BE49-F238E27FC236}">
                <a16:creationId xmlns:a16="http://schemas.microsoft.com/office/drawing/2014/main" xmlns="" id="{0B7E73EC-F713-4EF4-A968-7E1EB5C7FB5D}"/>
              </a:ext>
            </a:extLst>
          </p:cNvPr>
          <p:cNvGrpSpPr/>
          <p:nvPr/>
        </p:nvGrpSpPr>
        <p:grpSpPr>
          <a:xfrm>
            <a:off x="6683882" y="169315"/>
            <a:ext cx="2095091" cy="1019849"/>
            <a:chOff x="-245487" y="1387214"/>
            <a:chExt cx="2754466" cy="1019849"/>
          </a:xfrm>
        </p:grpSpPr>
        <p:sp>
          <p:nvSpPr>
            <p:cNvPr id="7" name="Rectangle à coins arrondis 46">
              <a:extLst>
                <a:ext uri="{FF2B5EF4-FFF2-40B4-BE49-F238E27FC236}">
                  <a16:creationId xmlns:a16="http://schemas.microsoft.com/office/drawing/2014/main" xmlns="" id="{4381B27F-5D8E-416F-BB20-DDAFFABE3E45}"/>
                </a:ext>
              </a:extLst>
            </p:cNvPr>
            <p:cNvSpPr/>
            <p:nvPr/>
          </p:nvSpPr>
          <p:spPr>
            <a:xfrm>
              <a:off x="-245487" y="1646440"/>
              <a:ext cx="2754466" cy="7606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750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Vdc</a:t>
              </a:r>
              <a:endPara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  <a:p>
              <a:pPr algn="ctr"/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HESOP 2x1,2 MW o 2MW</a:t>
              </a:r>
            </a:p>
            <a:p>
              <a:pPr algn="ctr"/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Rete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di media da 22KV</a:t>
              </a:r>
              <a:endParaRPr lang="en-GB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8" name="Rectangle à coins arrondis 47">
              <a:extLst>
                <a:ext uri="{FF2B5EF4-FFF2-40B4-BE49-F238E27FC236}">
                  <a16:creationId xmlns:a16="http://schemas.microsoft.com/office/drawing/2014/main" xmlns="" id="{9D4FC541-831D-4E3B-9CC9-BAED51E7335B}"/>
                </a:ext>
              </a:extLst>
            </p:cNvPr>
            <p:cNvSpPr/>
            <p:nvPr/>
          </p:nvSpPr>
          <p:spPr>
            <a:xfrm>
              <a:off x="97140" y="1387214"/>
              <a:ext cx="2090981" cy="285218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Power 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Supply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2F29C189-591E-4C56-9BA6-DF118682D660}"/>
              </a:ext>
            </a:extLst>
          </p:cNvPr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26" y="2019162"/>
            <a:ext cx="3974774" cy="203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DC6F35D9-CCAF-4B05-A20C-D6648C708A75}"/>
              </a:ext>
            </a:extLst>
          </p:cNvPr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930" y="2019162"/>
            <a:ext cx="3871675" cy="203127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ZoneTexte 6">
            <a:extLst>
              <a:ext uri="{FF2B5EF4-FFF2-40B4-BE49-F238E27FC236}">
                <a16:creationId xmlns:a16="http://schemas.microsoft.com/office/drawing/2014/main" xmlns="" id="{EB0483E6-09F2-4DA0-9A07-39606E3548E5}"/>
              </a:ext>
            </a:extLst>
          </p:cNvPr>
          <p:cNvSpPr txBox="1"/>
          <p:nvPr/>
        </p:nvSpPr>
        <p:spPr>
          <a:xfrm>
            <a:off x="618185" y="4748490"/>
            <a:ext cx="78422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Impiego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di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sottostazioni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reversivili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capaci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di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recuperare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tutta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l’energia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di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frenatura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,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riducendo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il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consumo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energetico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(ed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eliminando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picchi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5" name="Segnaposto numero diapositiva 3">
            <a:extLst>
              <a:ext uri="{FF2B5EF4-FFF2-40B4-BE49-F238E27FC236}">
                <a16:creationId xmlns:a16="http://schemas.microsoft.com/office/drawing/2014/main" xmlns="" id="{23553EB0-5299-4F7C-913A-373855BCB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3EF16FC-4510-42E5-A96B-719BC72A2EC9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869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7149FA2-CAB9-41B8-B070-1A1B75BB50BF}"/>
              </a:ext>
            </a:extLst>
          </p:cNvPr>
          <p:cNvSpPr txBox="1"/>
          <p:nvPr/>
        </p:nvSpPr>
        <p:spPr>
          <a:xfrm>
            <a:off x="618185" y="257577"/>
            <a:ext cx="7938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Futura PT Book"/>
              </a:rPr>
              <a:t>L’Infrastruttura</a:t>
            </a:r>
          </a:p>
        </p:txBody>
      </p:sp>
      <p:grpSp>
        <p:nvGrpSpPr>
          <p:cNvPr id="9" name="Groupe 57">
            <a:extLst>
              <a:ext uri="{FF2B5EF4-FFF2-40B4-BE49-F238E27FC236}">
                <a16:creationId xmlns:a16="http://schemas.microsoft.com/office/drawing/2014/main" xmlns="" id="{8AD57BB3-7929-4DA2-B1E5-94A1D90CCA5D}"/>
              </a:ext>
            </a:extLst>
          </p:cNvPr>
          <p:cNvGrpSpPr/>
          <p:nvPr/>
        </p:nvGrpSpPr>
        <p:grpSpPr>
          <a:xfrm>
            <a:off x="6579149" y="169315"/>
            <a:ext cx="2304556" cy="1180105"/>
            <a:chOff x="-544072" y="1423492"/>
            <a:chExt cx="2048494" cy="1180105"/>
          </a:xfrm>
        </p:grpSpPr>
        <p:sp>
          <p:nvSpPr>
            <p:cNvPr id="10" name="Rectangle à coins arrondis 58">
              <a:extLst>
                <a:ext uri="{FF2B5EF4-FFF2-40B4-BE49-F238E27FC236}">
                  <a16:creationId xmlns:a16="http://schemas.microsoft.com/office/drawing/2014/main" xmlns="" id="{046B228C-B470-4DD3-9032-04DF404B95D3}"/>
                </a:ext>
              </a:extLst>
            </p:cNvPr>
            <p:cNvSpPr/>
            <p:nvPr/>
          </p:nvSpPr>
          <p:spPr>
            <a:xfrm>
              <a:off x="-544072" y="1559009"/>
              <a:ext cx="2048494" cy="104458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………………</a:t>
              </a:r>
            </a:p>
          </p:txBody>
        </p:sp>
        <p:sp>
          <p:nvSpPr>
            <p:cNvPr id="11" name="Rectangle à coins arrondis 59">
              <a:extLst>
                <a:ext uri="{FF2B5EF4-FFF2-40B4-BE49-F238E27FC236}">
                  <a16:creationId xmlns:a16="http://schemas.microsoft.com/office/drawing/2014/main" xmlns="" id="{E3962D0F-899F-4247-9E6A-83964E2A683D}"/>
                </a:ext>
              </a:extLst>
            </p:cNvPr>
            <p:cNvSpPr/>
            <p:nvPr/>
          </p:nvSpPr>
          <p:spPr>
            <a:xfrm>
              <a:off x="-159908" y="1423492"/>
              <a:ext cx="1344028" cy="248940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La via di corsa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sp>
        <p:nvSpPr>
          <p:cNvPr id="22" name="Segnaposto numero diapositiva 3">
            <a:extLst>
              <a:ext uri="{FF2B5EF4-FFF2-40B4-BE49-F238E27FC236}">
                <a16:creationId xmlns:a16="http://schemas.microsoft.com/office/drawing/2014/main" xmlns="" id="{FCE41BB3-CB85-4DAA-9406-523527F8B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3EF16FC-4510-42E5-A96B-719BC72A2EC9}" type="slidenum">
              <a:rPr lang="it-IT" smtClean="0"/>
              <a:t>7</a:t>
            </a:fld>
            <a:endParaRPr lang="it-IT" dirty="0"/>
          </a:p>
        </p:txBody>
      </p:sp>
      <p:grpSp>
        <p:nvGrpSpPr>
          <p:cNvPr id="24" name="Groupe 57">
            <a:extLst>
              <a:ext uri="{FF2B5EF4-FFF2-40B4-BE49-F238E27FC236}">
                <a16:creationId xmlns:a16="http://schemas.microsoft.com/office/drawing/2014/main" xmlns="" id="{146D7C43-BEFE-4386-A05A-8DEF6EF4C454}"/>
              </a:ext>
            </a:extLst>
          </p:cNvPr>
          <p:cNvGrpSpPr/>
          <p:nvPr/>
        </p:nvGrpSpPr>
        <p:grpSpPr>
          <a:xfrm>
            <a:off x="6579149" y="169315"/>
            <a:ext cx="2304556" cy="1180105"/>
            <a:chOff x="-544072" y="1423492"/>
            <a:chExt cx="2048494" cy="1180105"/>
          </a:xfrm>
        </p:grpSpPr>
        <p:sp>
          <p:nvSpPr>
            <p:cNvPr id="25" name="Rectangle à coins arrondis 58">
              <a:extLst>
                <a:ext uri="{FF2B5EF4-FFF2-40B4-BE49-F238E27FC236}">
                  <a16:creationId xmlns:a16="http://schemas.microsoft.com/office/drawing/2014/main" xmlns="" id="{35A6ED75-F007-448E-A9AC-D26BB7B0A92A}"/>
                </a:ext>
              </a:extLst>
            </p:cNvPr>
            <p:cNvSpPr/>
            <p:nvPr/>
          </p:nvSpPr>
          <p:spPr>
            <a:xfrm>
              <a:off x="-544072" y="1559009"/>
              <a:ext cx="2048494" cy="104458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Viadotto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ad «U»</a:t>
              </a:r>
            </a:p>
            <a:p>
              <a:pPr algn="ctr"/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Piccole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dimensioni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,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contenimento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del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rumore</a:t>
              </a:r>
              <a:endPara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26" name="Rectangle à coins arrondis 59">
              <a:extLst>
                <a:ext uri="{FF2B5EF4-FFF2-40B4-BE49-F238E27FC236}">
                  <a16:creationId xmlns:a16="http://schemas.microsoft.com/office/drawing/2014/main" xmlns="" id="{6F0AD9E2-34E7-4F3B-9D6F-F6D32C6D32CB}"/>
                </a:ext>
              </a:extLst>
            </p:cNvPr>
            <p:cNvSpPr/>
            <p:nvPr/>
          </p:nvSpPr>
          <p:spPr>
            <a:xfrm>
              <a:off x="-159908" y="1423492"/>
              <a:ext cx="1344028" cy="248940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L’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infrastruttura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pic>
        <p:nvPicPr>
          <p:cNvPr id="23" name="Immagine 22">
            <a:extLst>
              <a:ext uri="{FF2B5EF4-FFF2-40B4-BE49-F238E27FC236}">
                <a16:creationId xmlns:a16="http://schemas.microsoft.com/office/drawing/2014/main" xmlns="" id="{8AEC4016-059F-4D38-989E-07688CC37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965" y="1752094"/>
            <a:ext cx="4739970" cy="4198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ZoneTexte 6">
            <a:extLst>
              <a:ext uri="{FF2B5EF4-FFF2-40B4-BE49-F238E27FC236}">
                <a16:creationId xmlns:a16="http://schemas.microsoft.com/office/drawing/2014/main" xmlns="" id="{CAEABD11-884C-45C5-82C6-1F92D6510F54}"/>
              </a:ext>
            </a:extLst>
          </p:cNvPr>
          <p:cNvSpPr txBox="1"/>
          <p:nvPr/>
        </p:nvSpPr>
        <p:spPr>
          <a:xfrm>
            <a:off x="618185" y="2089749"/>
            <a:ext cx="3282696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Dimensioni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ridotte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: 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11m di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larghezza</a:t>
            </a:r>
            <a:endParaRPr lang="en-GB" sz="1600" dirty="0">
              <a:latin typeface="Futura PT Book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Facilità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e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rapidità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di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costruzione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: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assemblamento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di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conci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pre-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fabbricati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direttamente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in opera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Impatto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visivo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limitato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: 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2m di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altezza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della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sezione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uso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della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terza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rotaia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al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posto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della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tradizionale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catenaria</a:t>
            </a:r>
            <a:endParaRPr lang="en-GB" sz="1600" dirty="0">
              <a:latin typeface="Futura PT Book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Minori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vibrazioni</a:t>
            </a:r>
            <a:endParaRPr lang="en-GB" sz="1600" b="1" dirty="0">
              <a:latin typeface="Futura PT Book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Minori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emissioni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sonore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grazie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alle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barriere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Futura PT Book"/>
                <a:cs typeface="Arial" panose="020B0604020202020204" pitchFamily="34" charset="0"/>
              </a:rPr>
              <a:t>laterali</a:t>
            </a:r>
            <a:r>
              <a:rPr lang="en-GB" sz="1600" dirty="0">
                <a:latin typeface="Futura PT Book"/>
                <a:cs typeface="Arial" panose="020B0604020202020204" pitchFamily="34" charset="0"/>
              </a:rPr>
              <a:t> integrate</a:t>
            </a:r>
          </a:p>
        </p:txBody>
      </p:sp>
      <p:sp>
        <p:nvSpPr>
          <p:cNvPr id="15" name="Rectangle à coins arrondis 59">
            <a:extLst>
              <a:ext uri="{FF2B5EF4-FFF2-40B4-BE49-F238E27FC236}">
                <a16:creationId xmlns:a16="http://schemas.microsoft.com/office/drawing/2014/main" xmlns="" id="{06F2C0A7-D3FB-465A-8304-EFF1D327CBAC}"/>
              </a:ext>
            </a:extLst>
          </p:cNvPr>
          <p:cNvSpPr/>
          <p:nvPr/>
        </p:nvSpPr>
        <p:spPr>
          <a:xfrm>
            <a:off x="618185" y="1529188"/>
            <a:ext cx="3282696" cy="369332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latin typeface="Futura PT Book"/>
                <a:cs typeface="Arial" panose="020B0604020202020204" pitchFamily="34" charset="0"/>
              </a:rPr>
              <a:t>I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vantaggi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del </a:t>
            </a:r>
            <a:r>
              <a:rPr lang="en-GB" sz="1600" b="1" dirty="0" err="1">
                <a:latin typeface="Futura PT Book"/>
                <a:cs typeface="Arial" panose="020B0604020202020204" pitchFamily="34" charset="0"/>
              </a:rPr>
              <a:t>viadotto</a:t>
            </a:r>
            <a:r>
              <a:rPr lang="en-GB" sz="1600" b="1" dirty="0">
                <a:latin typeface="Futura PT Book"/>
                <a:cs typeface="Arial" panose="020B0604020202020204" pitchFamily="34" charset="0"/>
              </a:rPr>
              <a:t> ad U</a:t>
            </a:r>
          </a:p>
        </p:txBody>
      </p:sp>
    </p:spTree>
    <p:extLst>
      <p:ext uri="{BB962C8B-B14F-4D97-AF65-F5344CB8AC3E}">
        <p14:creationId xmlns:p14="http://schemas.microsoft.com/office/powerpoint/2010/main" val="233372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E820B7C-F46F-4D23-AEB1-B373AAE66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8</a:t>
            </a:fld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7149FA2-CAB9-41B8-B070-1A1B75BB50BF}"/>
              </a:ext>
            </a:extLst>
          </p:cNvPr>
          <p:cNvSpPr txBox="1"/>
          <p:nvPr/>
        </p:nvSpPr>
        <p:spPr>
          <a:xfrm>
            <a:off x="618186" y="257577"/>
            <a:ext cx="595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Futura PT Book"/>
              </a:rPr>
              <a:t>L’Infrastruttura – sezione funzionale in campata </a:t>
            </a:r>
          </a:p>
        </p:txBody>
      </p:sp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0CC54353-495C-4028-8312-E117E4B582A1}"/>
              </a:ext>
            </a:extLst>
          </p:cNvPr>
          <p:cNvSpPr txBox="1">
            <a:spLocks/>
          </p:cNvSpPr>
          <p:nvPr/>
        </p:nvSpPr>
        <p:spPr>
          <a:xfrm>
            <a:off x="5936488" y="62482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EF16FC-4510-42E5-A96B-719BC72A2EC9}" type="slidenum">
              <a:rPr lang="it-IT" smtClean="0"/>
              <a:pPr/>
              <a:t>8</a:t>
            </a:fld>
            <a:endParaRPr lang="it-IT"/>
          </a:p>
        </p:txBody>
      </p:sp>
      <p:grpSp>
        <p:nvGrpSpPr>
          <p:cNvPr id="12" name="Groupe 57">
            <a:extLst>
              <a:ext uri="{FF2B5EF4-FFF2-40B4-BE49-F238E27FC236}">
                <a16:creationId xmlns:a16="http://schemas.microsoft.com/office/drawing/2014/main" xmlns="" id="{4C727953-9E95-43F0-9639-495978DB1094}"/>
              </a:ext>
            </a:extLst>
          </p:cNvPr>
          <p:cNvGrpSpPr/>
          <p:nvPr/>
        </p:nvGrpSpPr>
        <p:grpSpPr>
          <a:xfrm>
            <a:off x="6579149" y="169315"/>
            <a:ext cx="2304556" cy="1180105"/>
            <a:chOff x="-544072" y="1423492"/>
            <a:chExt cx="2048494" cy="1180105"/>
          </a:xfrm>
        </p:grpSpPr>
        <p:sp>
          <p:nvSpPr>
            <p:cNvPr id="13" name="Rectangle à coins arrondis 58">
              <a:extLst>
                <a:ext uri="{FF2B5EF4-FFF2-40B4-BE49-F238E27FC236}">
                  <a16:creationId xmlns:a16="http://schemas.microsoft.com/office/drawing/2014/main" xmlns="" id="{D132350B-C086-49D7-93C2-3F7696CE6CB0}"/>
                </a:ext>
              </a:extLst>
            </p:cNvPr>
            <p:cNvSpPr/>
            <p:nvPr/>
          </p:nvSpPr>
          <p:spPr>
            <a:xfrm>
              <a:off x="-544072" y="1559009"/>
              <a:ext cx="2048494" cy="104458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Viadotto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ad « U »</a:t>
              </a:r>
            </a:p>
            <a:p>
              <a:pPr algn="ctr"/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Piccole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dimensioni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,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contenimento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del</a:t>
              </a:r>
              <a:r>
                <a:rPr lang="fr-FR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fr-FR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rumore</a:t>
              </a:r>
              <a:endPara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14" name="Rectangle à coins arrondis 59">
              <a:extLst>
                <a:ext uri="{FF2B5EF4-FFF2-40B4-BE49-F238E27FC236}">
                  <a16:creationId xmlns:a16="http://schemas.microsoft.com/office/drawing/2014/main" xmlns="" id="{11B94754-4CFC-42E7-87CA-E3683918AA0F}"/>
                </a:ext>
              </a:extLst>
            </p:cNvPr>
            <p:cNvSpPr/>
            <p:nvPr/>
          </p:nvSpPr>
          <p:spPr>
            <a:xfrm>
              <a:off x="-159908" y="1423492"/>
              <a:ext cx="1344028" cy="248940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L’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infrastruttura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pic>
        <p:nvPicPr>
          <p:cNvPr id="27" name="Immagine 17">
            <a:extLst>
              <a:ext uri="{FF2B5EF4-FFF2-40B4-BE49-F238E27FC236}">
                <a16:creationId xmlns:a16="http://schemas.microsoft.com/office/drawing/2014/main" xmlns="" id="{18030BB1-F202-40FD-8059-A0D5520A1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09" y="1742322"/>
            <a:ext cx="5469221" cy="3796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Rectangle à coins arrondis 58">
            <a:extLst>
              <a:ext uri="{FF2B5EF4-FFF2-40B4-BE49-F238E27FC236}">
                <a16:creationId xmlns:a16="http://schemas.microsoft.com/office/drawing/2014/main" xmlns="" id="{F69DA35A-77B0-4621-969E-B9044EEC2F15}"/>
              </a:ext>
            </a:extLst>
          </p:cNvPr>
          <p:cNvSpPr/>
          <p:nvPr/>
        </p:nvSpPr>
        <p:spPr>
          <a:xfrm>
            <a:off x="6605866" y="1960377"/>
            <a:ext cx="1917500" cy="9988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11m</a:t>
            </a:r>
          </a:p>
          <a:p>
            <a:pPr algn="ctr"/>
            <a:endParaRPr lang="fr-FR" sz="1200" dirty="0">
              <a:solidFill>
                <a:schemeClr val="tx1"/>
              </a:solidFill>
              <a:latin typeface="Futura PT Book"/>
              <a:cs typeface="Arial" panose="020B0604020202020204" pitchFamily="34" charset="0"/>
            </a:endParaRPr>
          </a:p>
          <a:p>
            <a:pPr algn="ctr"/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larghezza</a:t>
            </a:r>
            <a:r>
              <a: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ingombro</a:t>
            </a:r>
            <a:r>
              <a: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massimo</a:t>
            </a:r>
            <a:r>
              <a: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 in </a:t>
            </a:r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sezione</a:t>
            </a:r>
            <a:endParaRPr lang="fr-FR" sz="1200" dirty="0">
              <a:solidFill>
                <a:schemeClr val="tx1"/>
              </a:solidFill>
              <a:latin typeface="Futura PT Book"/>
              <a:cs typeface="Arial" panose="020B0604020202020204" pitchFamily="34" charset="0"/>
            </a:endParaRPr>
          </a:p>
        </p:txBody>
      </p:sp>
      <p:sp>
        <p:nvSpPr>
          <p:cNvPr id="32" name="Rectangle à coins arrondis 58">
            <a:extLst>
              <a:ext uri="{FF2B5EF4-FFF2-40B4-BE49-F238E27FC236}">
                <a16:creationId xmlns:a16="http://schemas.microsoft.com/office/drawing/2014/main" xmlns="" id="{AC0C7F8C-047A-41DB-BFF1-92B194A9364A}"/>
              </a:ext>
            </a:extLst>
          </p:cNvPr>
          <p:cNvSpPr/>
          <p:nvPr/>
        </p:nvSpPr>
        <p:spPr>
          <a:xfrm>
            <a:off x="6605866" y="3105806"/>
            <a:ext cx="1917500" cy="9988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2m</a:t>
            </a:r>
          </a:p>
          <a:p>
            <a:pPr algn="ctr"/>
            <a:endParaRPr lang="fr-FR" sz="1200" dirty="0">
              <a:solidFill>
                <a:schemeClr val="tx1"/>
              </a:solidFill>
              <a:latin typeface="Futura PT Book"/>
              <a:cs typeface="Arial" panose="020B0604020202020204" pitchFamily="34" charset="0"/>
            </a:endParaRPr>
          </a:p>
          <a:p>
            <a:pPr algn="ctr"/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altezza</a:t>
            </a:r>
            <a:r>
              <a: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della</a:t>
            </a:r>
            <a:r>
              <a: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sezione</a:t>
            </a:r>
            <a:endParaRPr lang="fr-FR" sz="1200" dirty="0">
              <a:solidFill>
                <a:schemeClr val="tx1"/>
              </a:solidFill>
              <a:latin typeface="Futura PT Book"/>
              <a:cs typeface="Arial" panose="020B0604020202020204" pitchFamily="34" charset="0"/>
            </a:endParaRPr>
          </a:p>
        </p:txBody>
      </p:sp>
      <p:sp>
        <p:nvSpPr>
          <p:cNvPr id="33" name="Rectangle à coins arrondis 58">
            <a:extLst>
              <a:ext uri="{FF2B5EF4-FFF2-40B4-BE49-F238E27FC236}">
                <a16:creationId xmlns:a16="http://schemas.microsoft.com/office/drawing/2014/main" xmlns="" id="{7AFE62B0-36AC-4E52-8117-ACD18BE2E5EF}"/>
              </a:ext>
            </a:extLst>
          </p:cNvPr>
          <p:cNvSpPr/>
          <p:nvPr/>
        </p:nvSpPr>
        <p:spPr>
          <a:xfrm>
            <a:off x="6605866" y="4251235"/>
            <a:ext cx="1917500" cy="9988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31m</a:t>
            </a:r>
          </a:p>
          <a:p>
            <a:pPr algn="ctr"/>
            <a:endParaRPr lang="fr-FR" sz="1200" dirty="0">
              <a:solidFill>
                <a:schemeClr val="tx1"/>
              </a:solidFill>
              <a:latin typeface="Futura PT Book"/>
              <a:cs typeface="Arial" panose="020B0604020202020204" pitchFamily="34" charset="0"/>
            </a:endParaRPr>
          </a:p>
          <a:p>
            <a:pPr algn="ctr"/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lunghezza</a:t>
            </a:r>
            <a:r>
              <a: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della</a:t>
            </a:r>
            <a:r>
              <a:rPr lang="fr-FR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Futura PT Book"/>
                <a:cs typeface="Arial" panose="020B0604020202020204" pitchFamily="34" charset="0"/>
              </a:rPr>
              <a:t>campata</a:t>
            </a:r>
            <a:endParaRPr lang="fr-FR" sz="1200" dirty="0">
              <a:solidFill>
                <a:schemeClr val="tx1"/>
              </a:solidFill>
              <a:latin typeface="Futura PT Book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18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numero diapositiva 3">
            <a:extLst>
              <a:ext uri="{FF2B5EF4-FFF2-40B4-BE49-F238E27FC236}">
                <a16:creationId xmlns:a16="http://schemas.microsoft.com/office/drawing/2014/main" xmlns="" id="{FCE41BB3-CB85-4DAA-9406-523527F8B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3EF16FC-4510-42E5-A96B-719BC72A2EC9}" type="slidenum">
              <a:rPr lang="it-IT" smtClean="0"/>
              <a:t>9</a:t>
            </a:fld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29DDD843-EA4F-4857-96C7-2FDA08042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85" y="968991"/>
            <a:ext cx="8487230" cy="5387360"/>
          </a:xfrm>
          <a:prstGeom prst="rect">
            <a:avLst/>
          </a:prstGeom>
        </p:spPr>
      </p:pic>
      <p:grpSp>
        <p:nvGrpSpPr>
          <p:cNvPr id="23" name="Groupe 54">
            <a:extLst>
              <a:ext uri="{FF2B5EF4-FFF2-40B4-BE49-F238E27FC236}">
                <a16:creationId xmlns:a16="http://schemas.microsoft.com/office/drawing/2014/main" xmlns="" id="{C53F8F74-B5C4-4DA1-A337-E5ECE234E1A9}"/>
              </a:ext>
            </a:extLst>
          </p:cNvPr>
          <p:cNvGrpSpPr/>
          <p:nvPr/>
        </p:nvGrpSpPr>
        <p:grpSpPr>
          <a:xfrm>
            <a:off x="2920621" y="173226"/>
            <a:ext cx="5945161" cy="631992"/>
            <a:chOff x="491860" y="1423491"/>
            <a:chExt cx="2048494" cy="764588"/>
          </a:xfrm>
        </p:grpSpPr>
        <p:sp>
          <p:nvSpPr>
            <p:cNvPr id="27" name="Rectangle à coins arrondis 55">
              <a:extLst>
                <a:ext uri="{FF2B5EF4-FFF2-40B4-BE49-F238E27FC236}">
                  <a16:creationId xmlns:a16="http://schemas.microsoft.com/office/drawing/2014/main" xmlns="" id="{FEE20DCC-8056-4009-AFE4-2BFC7CAF28D4}"/>
                </a:ext>
              </a:extLst>
            </p:cNvPr>
            <p:cNvSpPr/>
            <p:nvPr/>
          </p:nvSpPr>
          <p:spPr>
            <a:xfrm>
              <a:off x="491860" y="1547961"/>
              <a:ext cx="2048494" cy="64011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GB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Studiate</a:t>
              </a:r>
              <a:r>
                <a:rPr lang="en-GB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per </a:t>
              </a:r>
              <a:r>
                <a:rPr lang="en-GB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facilitare</a:t>
              </a:r>
              <a:r>
                <a:rPr lang="en-GB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l’accesso</a:t>
              </a:r>
              <a:r>
                <a:rPr lang="en-GB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e </a:t>
              </a:r>
              <a:r>
                <a:rPr lang="en-GB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ridurre</a:t>
              </a:r>
              <a:r>
                <a:rPr lang="en-GB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gli</a:t>
              </a:r>
              <a:r>
                <a:rPr lang="en-GB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impatti</a:t>
              </a:r>
              <a:r>
                <a:rPr lang="en-GB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ambientali</a:t>
              </a:r>
              <a:endParaRPr lang="en-GB" sz="120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28" name="Rectangle à coins arrondis 56">
              <a:extLst>
                <a:ext uri="{FF2B5EF4-FFF2-40B4-BE49-F238E27FC236}">
                  <a16:creationId xmlns:a16="http://schemas.microsoft.com/office/drawing/2014/main" xmlns="" id="{BE67607B-5F56-4E78-AA3C-85DE82E68BD0}"/>
                </a:ext>
              </a:extLst>
            </p:cNvPr>
            <p:cNvSpPr/>
            <p:nvPr/>
          </p:nvSpPr>
          <p:spPr>
            <a:xfrm>
              <a:off x="672411" y="1423491"/>
              <a:ext cx="1728192" cy="248941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Le 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stazioni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624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7149FA2-CAB9-41B8-B070-1A1B75BB50BF}"/>
              </a:ext>
            </a:extLst>
          </p:cNvPr>
          <p:cNvSpPr txBox="1"/>
          <p:nvPr/>
        </p:nvSpPr>
        <p:spPr>
          <a:xfrm>
            <a:off x="618186" y="257577"/>
            <a:ext cx="595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>
                <a:latin typeface="Futura PT Book"/>
              </a:rPr>
              <a:t>Rispetto della Città e dell’Ambiente</a:t>
            </a:r>
            <a:endParaRPr lang="it-IT" b="1" dirty="0">
              <a:latin typeface="Futura PT Book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E820B7C-F46F-4D23-AEB1-B373AAE66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10</a:t>
            </a:fld>
            <a:endParaRPr lang="it-IT"/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xmlns="" id="{2C0A2DC6-F3A5-44F0-8781-370CC92388E2}"/>
              </a:ext>
            </a:extLst>
          </p:cNvPr>
          <p:cNvGrpSpPr/>
          <p:nvPr/>
        </p:nvGrpSpPr>
        <p:grpSpPr>
          <a:xfrm>
            <a:off x="278186" y="2163200"/>
            <a:ext cx="8601275" cy="3180579"/>
            <a:chOff x="352225" y="3105150"/>
            <a:chExt cx="8601275" cy="3180579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xmlns="" id="{405C3A9D-F1D7-42DE-AB70-7B762E018C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1687"/>
            <a:stretch/>
          </p:blipFill>
          <p:spPr>
            <a:xfrm>
              <a:off x="3835079" y="3105151"/>
              <a:ext cx="5118421" cy="3180578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xmlns="" id="{A14F4195-A642-4F27-ABCF-6C1033F454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8667" r="74035"/>
            <a:stretch/>
          </p:blipFill>
          <p:spPr>
            <a:xfrm>
              <a:off x="3806353" y="3429000"/>
              <a:ext cx="1112340" cy="1190625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xmlns="" id="{1267439F-AEA3-4706-A45D-25F9414C5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136" r="30855" b="86170"/>
            <a:stretch/>
          </p:blipFill>
          <p:spPr>
            <a:xfrm>
              <a:off x="3835078" y="3105150"/>
              <a:ext cx="2098997" cy="152399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xmlns="" id="{A923991A-ECD0-4762-9139-D37BF1A84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899" r="3308" b="34519"/>
            <a:stretch/>
          </p:blipFill>
          <p:spPr>
            <a:xfrm>
              <a:off x="352225" y="3105150"/>
              <a:ext cx="3493339" cy="3180579"/>
            </a:xfrm>
            <a:prstGeom prst="rect">
              <a:avLst/>
            </a:prstGeom>
          </p:spPr>
        </p:pic>
      </p:grpSp>
      <p:grpSp>
        <p:nvGrpSpPr>
          <p:cNvPr id="30" name="Groupe 38">
            <a:extLst>
              <a:ext uri="{FF2B5EF4-FFF2-40B4-BE49-F238E27FC236}">
                <a16:creationId xmlns:a16="http://schemas.microsoft.com/office/drawing/2014/main" xmlns="" id="{6078603A-E093-4A4F-9642-3D82C8D846FA}"/>
              </a:ext>
            </a:extLst>
          </p:cNvPr>
          <p:cNvGrpSpPr/>
          <p:nvPr/>
        </p:nvGrpSpPr>
        <p:grpSpPr>
          <a:xfrm>
            <a:off x="6101489" y="214432"/>
            <a:ext cx="2770322" cy="1049708"/>
            <a:chOff x="491860" y="1514236"/>
            <a:chExt cx="2048494" cy="843951"/>
          </a:xfrm>
        </p:grpSpPr>
        <p:sp>
          <p:nvSpPr>
            <p:cNvPr id="31" name="Rectangle à coins arrondis 39">
              <a:extLst>
                <a:ext uri="{FF2B5EF4-FFF2-40B4-BE49-F238E27FC236}">
                  <a16:creationId xmlns:a16="http://schemas.microsoft.com/office/drawing/2014/main" xmlns="" id="{DC9D4F34-1DD4-4B3F-8AA8-276A876B3E19}"/>
                </a:ext>
              </a:extLst>
            </p:cNvPr>
            <p:cNvSpPr/>
            <p:nvPr/>
          </p:nvSpPr>
          <p:spPr>
            <a:xfrm>
              <a:off x="491860" y="1671924"/>
              <a:ext cx="2048494" cy="68626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Uso di materiali riciclabili</a:t>
              </a:r>
              <a:endParaRPr lang="fr-FR" sz="105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32" name="Rectangle à coins arrondis 40">
              <a:extLst>
                <a:ext uri="{FF2B5EF4-FFF2-40B4-BE49-F238E27FC236}">
                  <a16:creationId xmlns:a16="http://schemas.microsoft.com/office/drawing/2014/main" xmlns="" id="{C0F24622-DDED-440E-A21E-938850A044A0}"/>
                </a:ext>
              </a:extLst>
            </p:cNvPr>
            <p:cNvSpPr/>
            <p:nvPr/>
          </p:nvSpPr>
          <p:spPr>
            <a:xfrm>
              <a:off x="715119" y="1514236"/>
              <a:ext cx="1473003" cy="239798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Città</a:t>
              </a: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 e </a:t>
              </a:r>
              <a:r>
                <a:rPr lang="fr-FR" sz="1400" b="1" dirty="0" err="1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ambiente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787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7149FA2-CAB9-41B8-B070-1A1B75BB50BF}"/>
              </a:ext>
            </a:extLst>
          </p:cNvPr>
          <p:cNvSpPr txBox="1"/>
          <p:nvPr/>
        </p:nvSpPr>
        <p:spPr>
          <a:xfrm>
            <a:off x="618186" y="257577"/>
            <a:ext cx="595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Futura PT Book"/>
              </a:rPr>
              <a:t>Impatto dell’infrastruttura a lungo termine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E820B7C-F46F-4D23-AEB1-B373AAE66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11</a:t>
            </a:fld>
            <a:endParaRPr lang="it-IT"/>
          </a:p>
        </p:txBody>
      </p:sp>
      <p:grpSp>
        <p:nvGrpSpPr>
          <p:cNvPr id="30" name="Groupe 38">
            <a:extLst>
              <a:ext uri="{FF2B5EF4-FFF2-40B4-BE49-F238E27FC236}">
                <a16:creationId xmlns:a16="http://schemas.microsoft.com/office/drawing/2014/main" xmlns="" id="{6078603A-E093-4A4F-9642-3D82C8D846FA}"/>
              </a:ext>
            </a:extLst>
          </p:cNvPr>
          <p:cNvGrpSpPr/>
          <p:nvPr/>
        </p:nvGrpSpPr>
        <p:grpSpPr>
          <a:xfrm>
            <a:off x="6101489" y="214432"/>
            <a:ext cx="2770322" cy="1049708"/>
            <a:chOff x="491860" y="1514236"/>
            <a:chExt cx="2048494" cy="843951"/>
          </a:xfrm>
        </p:grpSpPr>
        <p:sp>
          <p:nvSpPr>
            <p:cNvPr id="31" name="Rectangle à coins arrondis 39">
              <a:extLst>
                <a:ext uri="{FF2B5EF4-FFF2-40B4-BE49-F238E27FC236}">
                  <a16:creationId xmlns:a16="http://schemas.microsoft.com/office/drawing/2014/main" xmlns="" id="{DC9D4F34-1DD4-4B3F-8AA8-276A876B3E19}"/>
                </a:ext>
              </a:extLst>
            </p:cNvPr>
            <p:cNvSpPr/>
            <p:nvPr/>
          </p:nvSpPr>
          <p:spPr>
            <a:xfrm>
              <a:off x="491860" y="1671924"/>
              <a:ext cx="2048494" cy="68626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dirty="0">
                  <a:solidFill>
                    <a:schemeClr val="tx1"/>
                  </a:solidFill>
                  <a:latin typeface="Futura PT Book"/>
                  <a:cs typeface="Arial" panose="020B0604020202020204" pitchFamily="34" charset="0"/>
                </a:rPr>
                <a:t>Rispetto dei più alti standard internazionali in ambito ambientale e sociale</a:t>
              </a:r>
              <a:endParaRPr lang="fr-FR" sz="1050" dirty="0">
                <a:solidFill>
                  <a:schemeClr val="tx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  <p:sp>
          <p:nvSpPr>
            <p:cNvPr id="32" name="Rectangle à coins arrondis 40">
              <a:extLst>
                <a:ext uri="{FF2B5EF4-FFF2-40B4-BE49-F238E27FC236}">
                  <a16:creationId xmlns:a16="http://schemas.microsoft.com/office/drawing/2014/main" xmlns="" id="{C0F24622-DDED-440E-A21E-938850A044A0}"/>
                </a:ext>
              </a:extLst>
            </p:cNvPr>
            <p:cNvSpPr/>
            <p:nvPr/>
          </p:nvSpPr>
          <p:spPr>
            <a:xfrm>
              <a:off x="715119" y="1514236"/>
              <a:ext cx="1473003" cy="239798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fr-FR" sz="1400" b="1" dirty="0">
                  <a:solidFill>
                    <a:schemeClr val="bg1"/>
                  </a:solidFill>
                  <a:latin typeface="Futura PT Book"/>
                  <a:cs typeface="Arial" panose="020B0604020202020204" pitchFamily="34" charset="0"/>
                </a:rPr>
                <a:t>Best Practices</a:t>
              </a:r>
              <a:endParaRPr lang="en-GB" sz="1400" b="1" dirty="0">
                <a:solidFill>
                  <a:schemeClr val="bg1"/>
                </a:solidFill>
                <a:latin typeface="Futura PT Book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xmlns="" id="{0D867CF9-6974-4D5B-A839-8427854B3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73" y="1396350"/>
            <a:ext cx="4018327" cy="2271506"/>
          </a:xfrm>
          <a:prstGeom prst="rect">
            <a:avLst/>
          </a:prstGeom>
        </p:spPr>
      </p:pic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xmlns="" id="{BC02E24F-70AF-469A-91E4-1FD2E184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402" y="3473892"/>
            <a:ext cx="3853815" cy="2980685"/>
          </a:xfrm>
          <a:prstGeom prst="rect">
            <a:avLst/>
          </a:prstGeom>
        </p:spPr>
      </p:pic>
      <p:sp>
        <p:nvSpPr>
          <p:cNvPr id="16" name="ZoneTexte 6">
            <a:extLst>
              <a:ext uri="{FF2B5EF4-FFF2-40B4-BE49-F238E27FC236}">
                <a16:creationId xmlns:a16="http://schemas.microsoft.com/office/drawing/2014/main" xmlns="" id="{11D9C27B-3F22-4F75-8F82-9116B0947843}"/>
              </a:ext>
            </a:extLst>
          </p:cNvPr>
          <p:cNvSpPr txBox="1"/>
          <p:nvPr/>
        </p:nvSpPr>
        <p:spPr>
          <a:xfrm>
            <a:off x="4853485" y="1624162"/>
            <a:ext cx="4018326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600" b="1" dirty="0" err="1">
                <a:latin typeface="Futura PT Book"/>
                <a:cs typeface="Arial" panose="020B0604020202020204" pitchFamily="34" charset="0"/>
              </a:rPr>
              <a:t>Environmental</a:t>
            </a:r>
            <a:r>
              <a:rPr lang="it-IT" sz="1600" b="1" dirty="0">
                <a:latin typeface="Futura PT Book"/>
                <a:cs typeface="Arial" panose="020B0604020202020204" pitchFamily="34" charset="0"/>
              </a:rPr>
              <a:t>, Social, Governance</a:t>
            </a:r>
          </a:p>
          <a:p>
            <a:endParaRPr lang="it-IT" sz="1600" dirty="0">
              <a:latin typeface="Futura PT Book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Futura PT Book"/>
                <a:cs typeface="Arial" panose="020B0604020202020204" pitchFamily="34" charset="0"/>
              </a:rPr>
              <a:t>Monitoraggio attivo dell’impatto ambientale e sociale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Futura PT Book"/>
                <a:cs typeface="Arial" panose="020B0604020202020204" pitchFamily="34" charset="0"/>
              </a:rPr>
              <a:t>Governance attiva dell’infrastruttura in costante dialogo con il Comune</a:t>
            </a:r>
          </a:p>
        </p:txBody>
      </p:sp>
      <p:sp>
        <p:nvSpPr>
          <p:cNvPr id="17" name="ZoneTexte 6">
            <a:extLst>
              <a:ext uri="{FF2B5EF4-FFF2-40B4-BE49-F238E27FC236}">
                <a16:creationId xmlns:a16="http://schemas.microsoft.com/office/drawing/2014/main" xmlns="" id="{4DF5DD56-1158-4992-9993-03B61DA3BB9F}"/>
              </a:ext>
            </a:extLst>
          </p:cNvPr>
          <p:cNvSpPr txBox="1"/>
          <p:nvPr/>
        </p:nvSpPr>
        <p:spPr>
          <a:xfrm>
            <a:off x="553673" y="3667856"/>
            <a:ext cx="4182838" cy="28777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600" b="1" dirty="0" err="1">
                <a:latin typeface="Futura PT Book"/>
                <a:cs typeface="Arial" panose="020B0604020202020204" pitchFamily="34" charset="0"/>
              </a:rPr>
              <a:t>Sustainable</a:t>
            </a:r>
            <a:r>
              <a:rPr lang="it-IT" sz="1600" b="1" dirty="0">
                <a:latin typeface="Futura PT Book"/>
                <a:cs typeface="Arial" panose="020B0604020202020204" pitchFamily="34" charset="0"/>
              </a:rPr>
              <a:t> Development Goals</a:t>
            </a:r>
          </a:p>
          <a:p>
            <a:endParaRPr lang="it-IT" sz="1600" dirty="0">
              <a:latin typeface="Futura PT Book"/>
              <a:cs typeface="Arial" panose="020B0604020202020204" pitchFamily="34" charset="0"/>
            </a:endParaRPr>
          </a:p>
          <a:p>
            <a:r>
              <a:rPr lang="it-IT" sz="1600" dirty="0">
                <a:latin typeface="Futura PT Book"/>
                <a:cs typeface="Arial" panose="020B0604020202020204" pitchFamily="34" charset="0"/>
              </a:rPr>
              <a:t>Conformità dell’opera con gli standard predefiniti delle Nazioni Unite</a:t>
            </a:r>
          </a:p>
          <a:p>
            <a:endParaRPr lang="it-IT" sz="500" dirty="0">
              <a:latin typeface="Futura PT Book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Futura PT Book"/>
                <a:cs typeface="Arial" panose="020B0604020202020204" pitchFamily="34" charset="0"/>
              </a:rPr>
              <a:t>Benefici diretti dell’investimento sull’</a:t>
            </a:r>
            <a:r>
              <a:rPr lang="it-IT" sz="1600" b="1" dirty="0">
                <a:latin typeface="Futura PT Book"/>
                <a:cs typeface="Arial" panose="020B0604020202020204" pitchFamily="34" charset="0"/>
              </a:rPr>
              <a:t>economia genovese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Futura PT Book"/>
                <a:cs typeface="Arial" panose="020B0604020202020204" pitchFamily="34" charset="0"/>
              </a:rPr>
              <a:t>Rispetto dell’</a:t>
            </a:r>
            <a:r>
              <a:rPr lang="it-IT" sz="1600" b="1" dirty="0">
                <a:latin typeface="Futura PT Book"/>
                <a:cs typeface="Arial" panose="020B0604020202020204" pitchFamily="34" charset="0"/>
              </a:rPr>
              <a:t>ambiente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Futura PT Book"/>
                <a:cs typeface="Arial" panose="020B0604020202020204" pitchFamily="34" charset="0"/>
              </a:rPr>
              <a:t>Miglioramento della </a:t>
            </a:r>
            <a:r>
              <a:rPr lang="it-IT" sz="1600" b="1" dirty="0">
                <a:latin typeface="Futura PT Book"/>
                <a:cs typeface="Arial" panose="020B0604020202020204" pitchFamily="34" charset="0"/>
              </a:rPr>
              <a:t>qualità di vita dei cittadini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latin typeface="Futura PT Book"/>
                <a:cs typeface="Arial" panose="020B0604020202020204" pitchFamily="34" charset="0"/>
              </a:rPr>
              <a:t>Sinergia</a:t>
            </a:r>
            <a:r>
              <a:rPr lang="it-IT" sz="1600" dirty="0">
                <a:latin typeface="Futura PT Book"/>
                <a:cs typeface="Arial" panose="020B0604020202020204" pitchFamily="34" charset="0"/>
              </a:rPr>
              <a:t> costruttiva tra settore pubblico e privato</a:t>
            </a:r>
          </a:p>
        </p:txBody>
      </p:sp>
      <p:sp>
        <p:nvSpPr>
          <p:cNvPr id="19" name="Rectangle à coins arrondis 59">
            <a:extLst>
              <a:ext uri="{FF2B5EF4-FFF2-40B4-BE49-F238E27FC236}">
                <a16:creationId xmlns:a16="http://schemas.microsoft.com/office/drawing/2014/main" xmlns="" id="{B3CF7253-B86F-433B-B545-94C635B27601}"/>
              </a:ext>
            </a:extLst>
          </p:cNvPr>
          <p:cNvSpPr/>
          <p:nvPr/>
        </p:nvSpPr>
        <p:spPr>
          <a:xfrm>
            <a:off x="4853485" y="1531063"/>
            <a:ext cx="4018326" cy="507461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Futura PT Book"/>
                <a:cs typeface="Arial" panose="020B0604020202020204" pitchFamily="34" charset="0"/>
              </a:rPr>
              <a:t>Environmental, social and corporate governance</a:t>
            </a:r>
            <a:endParaRPr lang="en-GB" sz="1600" b="1" dirty="0">
              <a:latin typeface="Futura PT Book"/>
              <a:cs typeface="Arial" panose="020B0604020202020204" pitchFamily="34" charset="0"/>
            </a:endParaRPr>
          </a:p>
        </p:txBody>
      </p:sp>
      <p:sp>
        <p:nvSpPr>
          <p:cNvPr id="20" name="Rectangle à coins arrondis 59">
            <a:extLst>
              <a:ext uri="{FF2B5EF4-FFF2-40B4-BE49-F238E27FC236}">
                <a16:creationId xmlns:a16="http://schemas.microsoft.com/office/drawing/2014/main" xmlns="" id="{5D68CE2A-9569-4261-AEDA-CAD9B4E69CBB}"/>
              </a:ext>
            </a:extLst>
          </p:cNvPr>
          <p:cNvSpPr/>
          <p:nvPr/>
        </p:nvSpPr>
        <p:spPr>
          <a:xfrm>
            <a:off x="553674" y="3570986"/>
            <a:ext cx="4018326" cy="507461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err="1">
                <a:latin typeface="Futura PT Book"/>
                <a:cs typeface="Arial" panose="020B0604020202020204" pitchFamily="34" charset="0"/>
              </a:rPr>
              <a:t>Obiettivi</a:t>
            </a:r>
            <a:r>
              <a:rPr lang="en-US" sz="1600" b="1" dirty="0">
                <a:latin typeface="Futura PT Book"/>
                <a:cs typeface="Arial" panose="020B0604020202020204" pitchFamily="34" charset="0"/>
              </a:rPr>
              <a:t> di </a:t>
            </a:r>
            <a:r>
              <a:rPr lang="en-US" sz="1600" b="1" dirty="0" err="1">
                <a:latin typeface="Futura PT Book"/>
                <a:cs typeface="Arial" panose="020B0604020202020204" pitchFamily="34" charset="0"/>
              </a:rPr>
              <a:t>Sviluppo</a:t>
            </a:r>
            <a:r>
              <a:rPr lang="en-US" sz="1600" b="1" dirty="0">
                <a:latin typeface="Futura PT Book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Futura PT Book"/>
                <a:cs typeface="Arial" panose="020B0604020202020204" pitchFamily="34" charset="0"/>
              </a:rPr>
              <a:t>Sostenibile</a:t>
            </a:r>
            <a:endParaRPr lang="en-GB" sz="1600" b="1" dirty="0">
              <a:latin typeface="Futura PT Book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4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798A8B4A-BAC0-42B6-AFEF-C5B5DFC62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7" t="4731" r="1"/>
          <a:stretch/>
        </p:blipFill>
        <p:spPr>
          <a:xfrm>
            <a:off x="0" y="304800"/>
            <a:ext cx="9144000" cy="6320590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DC70EF12-E160-4150-B634-36CC86D16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6665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E820B7C-F46F-4D23-AEB1-B373AAE66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F16FC-4510-42E5-A96B-719BC72A2EC9}" type="slidenum">
              <a:rPr lang="it-IT" smtClean="0"/>
              <a:t>13</a:t>
            </a:fld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D8060A53-F4C0-4078-9F2B-5BB720F998B4}"/>
              </a:ext>
            </a:extLst>
          </p:cNvPr>
          <p:cNvSpPr txBox="1"/>
          <p:nvPr/>
        </p:nvSpPr>
        <p:spPr>
          <a:xfrm>
            <a:off x="1629439" y="4175990"/>
            <a:ext cx="5885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Futura PT Book"/>
              </a:rPr>
              <a:t>Grazie per l’attenzione</a:t>
            </a:r>
            <a:endParaRPr lang="it-IT" sz="2800" b="1" dirty="0">
              <a:latin typeface="Futura PT Book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700F492A-648F-457C-B1FB-353BF0E8F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78" y="678317"/>
            <a:ext cx="4215242" cy="344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787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538792B7D4E343AE2A14E6D1B17E31" ma:contentTypeVersion="13" ma:contentTypeDescription="Create a new document." ma:contentTypeScope="" ma:versionID="a0c7b5c3486e1fa6ac5961094d91ec5e">
  <xsd:schema xmlns:xsd="http://www.w3.org/2001/XMLSchema" xmlns:xs="http://www.w3.org/2001/XMLSchema" xmlns:p="http://schemas.microsoft.com/office/2006/metadata/properties" xmlns:ns3="c1a37613-b627-412b-96c4-d76d81f546ee" xmlns:ns4="a1c22a82-43a3-4c8a-82f3-db4e8e7be71e" targetNamespace="http://schemas.microsoft.com/office/2006/metadata/properties" ma:root="true" ma:fieldsID="863272e83d2b015af90d3605b94202b9" ns3:_="" ns4:_="">
    <xsd:import namespace="c1a37613-b627-412b-96c4-d76d81f546ee"/>
    <xsd:import namespace="a1c22a82-43a3-4c8a-82f3-db4e8e7be71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37613-b627-412b-96c4-d76d81f546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c22a82-43a3-4c8a-82f3-db4e8e7be71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6472F9-0925-4B46-AC37-8D8C872C360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1a37613-b627-412b-96c4-d76d81f546ee"/>
    <ds:schemaRef ds:uri="http://purl.org/dc/elements/1.1/"/>
    <ds:schemaRef ds:uri="http://schemas.microsoft.com/office/2006/metadata/properties"/>
    <ds:schemaRef ds:uri="a1c22a82-43a3-4c8a-82f3-db4e8e7be71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64D332C-D5F9-404B-A8D9-7EE67E44B2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a37613-b627-412b-96c4-d76d81f546ee"/>
    <ds:schemaRef ds:uri="a1c22a82-43a3-4c8a-82f3-db4e8e7be7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C665EA1-8873-4336-9723-373AA3D2F6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1910</TotalTime>
  <Words>462</Words>
  <Application>Microsoft Macintosh PowerPoint</Application>
  <PresentationFormat>Presentazione su schermo (4:3)</PresentationFormat>
  <Paragraphs>114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Futura PT Book</vt:lpstr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Francesca Torti</dc:creator>
  <cp:lastModifiedBy>Utente di Microsoft Office</cp:lastModifiedBy>
  <cp:revision>133</cp:revision>
  <cp:lastPrinted>2020-06-29T16:39:09Z</cp:lastPrinted>
  <dcterms:created xsi:type="dcterms:W3CDTF">2020-06-25T13:09:18Z</dcterms:created>
  <dcterms:modified xsi:type="dcterms:W3CDTF">2020-12-22T14:54:57Z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0x0101005F538792B7D4E343AE2A14E6D1B17E31</vt:lpwstr>
  </property>
</Properties>
</file>