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6" r:id="rId6"/>
    <p:sldId id="267" r:id="rId7"/>
    <p:sldId id="268" r:id="rId8"/>
    <p:sldId id="269" r:id="rId9"/>
    <p:sldId id="270" r:id="rId10"/>
    <p:sldId id="271" r:id="rId11"/>
    <p:sldId id="265" r:id="rId12"/>
    <p:sldId id="272" r:id="rId13"/>
  </p:sldIdLst>
  <p:sldSz cx="12801600" cy="9601200" type="A3"/>
  <p:notesSz cx="6808788" cy="9940925"/>
  <p:defaultTextStyle>
    <a:defPPr>
      <a:defRPr lang="it-IT"/>
    </a:defPPr>
    <a:lvl1pPr marL="0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595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194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2790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388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7983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5581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178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0774" algn="l" defTabSz="107519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9933"/>
    <a:srgbClr val="38516F"/>
    <a:srgbClr val="37516D"/>
    <a:srgbClr val="246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544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9304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909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79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5448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214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01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683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869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913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45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03640-EA8E-425C-8BE4-C291BAADED8F}" type="datetimeFigureOut">
              <a:rPr lang="it-IT" smtClean="0"/>
              <a:t>21/05/2020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9CB91-49ED-4140-BD2E-E4B373AA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415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655"/>
            <a:ext cx="12801600" cy="9055545"/>
          </a:xfrm>
          <a:prstGeom prst="rect">
            <a:avLst/>
          </a:prstGeom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421130" y="4980591"/>
            <a:ext cx="10328045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6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r>
              <a:rPr lang="it-IT" sz="24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DEMOLIZIONE DIGA BIANCA E DIGA ROSSA</a:t>
            </a:r>
            <a:r>
              <a:rPr lang="it-IT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                 </a:t>
            </a:r>
            <a:r>
              <a:rPr lang="it-IT" sz="40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(7,2</a:t>
            </a:r>
            <a:r>
              <a:rPr lang="it-IT" sz="24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MLN</a:t>
            </a:r>
            <a:r>
              <a:rPr lang="it-IT" sz="40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  <a:endParaRPr lang="it-IT" sz="4000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432559" y="6297252"/>
            <a:ext cx="10316617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6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r>
              <a:rPr lang="it-IT" sz="24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RIGENERAZIONE URBANA DEL QUARTIERE «DIAMANTE»</a:t>
            </a:r>
            <a:r>
              <a:rPr lang="it-IT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sz="40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(7,3</a:t>
            </a:r>
            <a:r>
              <a:rPr lang="it-IT" sz="24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MLN</a:t>
            </a:r>
            <a:r>
              <a:rPr lang="it-IT" sz="40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  <a:endParaRPr lang="it-IT" sz="4000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432561" y="3592220"/>
            <a:ext cx="10316614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6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it-IT" sz="24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RICOLLOCAMENTO NUCLEI FAMILIARI</a:t>
            </a:r>
            <a:r>
              <a:rPr lang="it-IT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</a:t>
            </a:r>
            <a:r>
              <a:rPr lang="it-IT" sz="40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(12,7</a:t>
            </a:r>
            <a:r>
              <a:rPr lang="it-IT" sz="24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MLN</a:t>
            </a:r>
            <a:r>
              <a:rPr lang="it-IT" sz="4000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  <a:endParaRPr lang="it-IT" sz="4000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9350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878"/>
            <a:ext cx="12801600" cy="908500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25731" y="114300"/>
            <a:ext cx="126758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4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RIGENERAZIONE DELLA VAL POLCEVERA – QUARTIERE DIAMANTE</a:t>
            </a:r>
            <a:endParaRPr lang="it-IT" sz="3400" spc="-1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4246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166"/>
            <a:ext cx="12801600" cy="905403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0" y="4576414"/>
            <a:ext cx="128016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000" i="1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Un’infrastruttura  urbana, </a:t>
            </a:r>
            <a:r>
              <a:rPr lang="it-IT" sz="4000" i="1" spc="-15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un </a:t>
            </a:r>
            <a:r>
              <a:rPr lang="it-IT" sz="4000" i="1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ponte  pedonale</a:t>
            </a:r>
            <a:r>
              <a:rPr lang="it-IT" sz="4000" i="1" spc="-15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endParaRPr lang="it-IT" sz="4000" i="1" spc="-15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IT" sz="4000" i="1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un  collegamento  tra  le  valli  e  le  persone</a:t>
            </a:r>
            <a:endParaRPr lang="it-IT" sz="4000" i="1" spc="-1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633553" y="187903"/>
            <a:ext cx="75848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QUELLO CHE DOVEVA ESSERE</a:t>
            </a:r>
            <a:endParaRPr lang="it-IT" sz="4400" spc="-1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46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655"/>
            <a:ext cx="12801600" cy="905554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591327" y="187903"/>
            <a:ext cx="6329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QUELLO CHE E’ DIVENTATO</a:t>
            </a:r>
            <a:endParaRPr lang="it-IT" sz="4000" spc="-1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066423" y="3300673"/>
            <a:ext cx="482877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60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IL  DEGRADO</a:t>
            </a:r>
            <a:endParaRPr lang="it-IT" sz="6000" spc="-15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2185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561"/>
            <a:ext cx="12801600" cy="9112639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855261" y="-174509"/>
            <a:ext cx="1307467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8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Ricollocati</a:t>
            </a:r>
            <a:r>
              <a:rPr lang="it-IT" sz="40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sz="5400" b="1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374</a:t>
            </a:r>
            <a:r>
              <a:rPr lang="it-IT" sz="5400" spc="-15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sz="38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nuclei familiari da agosto </a:t>
            </a:r>
            <a:r>
              <a:rPr lang="it-IT" sz="45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2019</a:t>
            </a:r>
            <a:r>
              <a:rPr lang="it-IT" sz="38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ad oggi </a:t>
            </a:r>
          </a:p>
          <a:p>
            <a:r>
              <a:rPr lang="it-IT" sz="38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it-IT" sz="3800" spc="-15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718385" y="442855"/>
            <a:ext cx="66714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800" spc="-15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it-IT" sz="3800" spc="-15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u tutto il territorio genovese</a:t>
            </a:r>
            <a:endParaRPr lang="it-IT" sz="3800" spc="-15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0760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1"/>
            <a:ext cx="12797380" cy="905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1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166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6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37210"/>
            <a:ext cx="12815677" cy="906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3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166"/>
            <a:ext cx="12801600" cy="90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5781"/>
            <a:ext cx="12829697" cy="907542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131570" y="5882933"/>
            <a:ext cx="11784330" cy="9848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900" b="1" spc="-150" dirty="0" smtClean="0">
                <a:solidFill>
                  <a:schemeClr val="tx2">
                    <a:lumMod val="75000"/>
                  </a:schemeClr>
                </a:solidFill>
              </a:rPr>
              <a:t>Si valuteranno </a:t>
            </a:r>
            <a:r>
              <a:rPr lang="it-IT" sz="2900" b="1" spc="-150" dirty="0">
                <a:solidFill>
                  <a:schemeClr val="tx2">
                    <a:lumMod val="75000"/>
                  </a:schemeClr>
                </a:solidFill>
              </a:rPr>
              <a:t>proposte, da parte dell’esecutore, alternative e migliorative </a:t>
            </a:r>
          </a:p>
          <a:p>
            <a:pPr algn="ctr"/>
            <a:r>
              <a:rPr lang="it-IT" sz="2900" b="1" spc="-150" dirty="0">
                <a:solidFill>
                  <a:schemeClr val="tx2">
                    <a:lumMod val="75000"/>
                  </a:schemeClr>
                </a:solidFill>
              </a:rPr>
              <a:t>per quanto </a:t>
            </a:r>
            <a:r>
              <a:rPr lang="it-IT" sz="2900" b="1" spc="-150" dirty="0" smtClean="0">
                <a:solidFill>
                  <a:schemeClr val="tx2">
                    <a:lumMod val="75000"/>
                  </a:schemeClr>
                </a:solidFill>
              </a:rPr>
              <a:t>riguarda l’implementazione </a:t>
            </a:r>
            <a:r>
              <a:rPr lang="it-IT" sz="2900" b="1" spc="-150" dirty="0">
                <a:solidFill>
                  <a:schemeClr val="tx2">
                    <a:lumMod val="75000"/>
                  </a:schemeClr>
                </a:solidFill>
              </a:rPr>
              <a:t>della </a:t>
            </a:r>
            <a:r>
              <a:rPr lang="it-IT" sz="2900" b="1" spc="-150" dirty="0" smtClean="0">
                <a:solidFill>
                  <a:schemeClr val="tx2">
                    <a:lumMod val="75000"/>
                  </a:schemeClr>
                </a:solidFill>
              </a:rPr>
              <a:t>sicurezza e l’eventuale riduzione dei costi</a:t>
            </a:r>
            <a:endParaRPr lang="it-IT" sz="2900" b="1" spc="-15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9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37211"/>
            <a:ext cx="12813539" cy="906399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48261" y="-34290"/>
            <a:ext cx="12665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spc="-15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NUOVA NORMATIVA ECOBONUS - SISMABONUS</a:t>
            </a:r>
            <a:endParaRPr lang="it-IT" sz="4400" spc="-1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44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655"/>
            <a:ext cx="12801600" cy="905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9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836</TotalTime>
  <Words>106</Words>
  <Application>Microsoft Office PowerPoint</Application>
  <PresentationFormat>Formato A3 (297x420 mm)</PresentationFormat>
  <Paragraphs>15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Rita Dettori</dc:creator>
  <cp:lastModifiedBy>Rita Dettori</cp:lastModifiedBy>
  <cp:revision>81</cp:revision>
  <cp:lastPrinted>2020-05-21T14:48:57Z</cp:lastPrinted>
  <dcterms:created xsi:type="dcterms:W3CDTF">2018-07-12T12:53:27Z</dcterms:created>
  <dcterms:modified xsi:type="dcterms:W3CDTF">2020-05-21T15:11:07Z</dcterms:modified>
</cp:coreProperties>
</file>