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9" r:id="rId9"/>
    <p:sldId id="266" r:id="rId10"/>
    <p:sldId id="267" r:id="rId11"/>
    <p:sldId id="268" r:id="rId12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23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8" d="100"/>
        <a:sy n="18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3FDE6-0315-BC43-AF11-9504BBBFD816}" type="datetimeFigureOut">
              <a:rPr lang="it-IT" smtClean="0"/>
              <a:t>14/12/17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41A33-F598-074D-9990-B4452B68A9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042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FE641-0713-EC48-A830-F99CFBA73EC8}" type="datetimeFigureOut">
              <a:rPr lang="it-IT" smtClean="0"/>
              <a:t>14/12/17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1725C-E747-804C-B232-85C1F41C46A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2623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179843"/>
            <a:ext cx="7772400" cy="1102519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496674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ttangolo 3"/>
          <p:cNvSpPr/>
          <p:nvPr userDrawn="1"/>
        </p:nvSpPr>
        <p:spPr>
          <a:xfrm>
            <a:off x="0" y="693229"/>
            <a:ext cx="9144000" cy="389298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6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24726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1BAF9CA-F339-8E4E-9ADF-703E60DCF93B}" type="slidenum">
              <a:rPr lang="it-IT" smtClean="0"/>
              <a:t>‹n.›</a:t>
            </a:fld>
            <a:endParaRPr lang="it-IT"/>
          </a:p>
        </p:txBody>
      </p:sp>
      <p:sp>
        <p:nvSpPr>
          <p:cNvPr id="8" name="Segnaposto titolo 1"/>
          <p:cNvSpPr>
            <a:spLocks noGrp="1"/>
          </p:cNvSpPr>
          <p:nvPr>
            <p:ph type="title"/>
          </p:nvPr>
        </p:nvSpPr>
        <p:spPr bwMode="auto">
          <a:xfrm>
            <a:off x="97032" y="106950"/>
            <a:ext cx="710834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409733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EE04A3-EF67-B449-A9DA-E8D8D6842CF6}" type="datetime1">
              <a:rPr lang="it-IT"/>
              <a:pPr/>
              <a:t>14/12/17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69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 userDrawn="1"/>
        </p:nvSpPr>
        <p:spPr>
          <a:xfrm>
            <a:off x="0" y="0"/>
            <a:ext cx="9144000" cy="6445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7" name="Segnaposto titolo 1"/>
          <p:cNvSpPr>
            <a:spLocks noGrp="1"/>
          </p:cNvSpPr>
          <p:nvPr>
            <p:ph type="title"/>
          </p:nvPr>
        </p:nvSpPr>
        <p:spPr bwMode="auto">
          <a:xfrm>
            <a:off x="97031" y="106950"/>
            <a:ext cx="8666333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lo stile del titolo</a:t>
            </a:r>
          </a:p>
        </p:txBody>
      </p:sp>
      <p:sp>
        <p:nvSpPr>
          <p:cNvPr id="18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80021" y="1082321"/>
            <a:ext cx="8229600" cy="324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</a:p>
        </p:txBody>
      </p:sp>
      <p:sp>
        <p:nvSpPr>
          <p:cNvPr id="21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596399" y="4642077"/>
            <a:ext cx="547601" cy="277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B2CC98-2828-5A4E-B6FF-FFBB2B250B1C}" type="slidenum">
              <a:rPr lang="it-IT" smtClean="0"/>
              <a:pPr>
                <a:defRPr/>
              </a:pPr>
              <a:t>‹n.›</a:t>
            </a:fld>
            <a:endParaRPr lang="it-IT" dirty="0"/>
          </a:p>
        </p:txBody>
      </p:sp>
      <p:cxnSp>
        <p:nvCxnSpPr>
          <p:cNvPr id="22" name="Connettore 1 21"/>
          <p:cNvCxnSpPr/>
          <p:nvPr userDrawn="1"/>
        </p:nvCxnSpPr>
        <p:spPr>
          <a:xfrm>
            <a:off x="211832" y="644574"/>
            <a:ext cx="8820776" cy="0"/>
          </a:xfrm>
          <a:prstGeom prst="line">
            <a:avLst/>
          </a:prstGeom>
          <a:ln w="9525" cmpd="sng"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magine 9" descr="logo-RL-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986" y="4584839"/>
            <a:ext cx="948635" cy="489869"/>
          </a:xfrm>
          <a:prstGeom prst="rect">
            <a:avLst/>
          </a:prstGeom>
        </p:spPr>
      </p:pic>
      <p:cxnSp>
        <p:nvCxnSpPr>
          <p:cNvPr id="8" name="Connettore 1 7"/>
          <p:cNvCxnSpPr/>
          <p:nvPr userDrawn="1"/>
        </p:nvCxnSpPr>
        <p:spPr>
          <a:xfrm>
            <a:off x="142170" y="4527977"/>
            <a:ext cx="8820776" cy="0"/>
          </a:xfrm>
          <a:prstGeom prst="line">
            <a:avLst/>
          </a:prstGeom>
          <a:ln w="9525" cmpd="sng"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68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FFFFFF"/>
          </a:solidFill>
          <a:latin typeface="Humanist 521 BT"/>
          <a:ea typeface="+mj-ea"/>
          <a:cs typeface="Humanist 521 B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Humanist 521 BT"/>
          <a:ea typeface="+mn-ea"/>
          <a:cs typeface="Humanist 521 B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dobeStock_10247478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527"/>
            <a:ext cx="5783989" cy="385680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981341" y="1094777"/>
            <a:ext cx="3088356" cy="1153532"/>
          </a:xfrm>
        </p:spPr>
        <p:txBody>
          <a:bodyPr/>
          <a:lstStyle/>
          <a:p>
            <a:pPr algn="l"/>
            <a:r>
              <a:rPr lang="it-IT" sz="2400" dirty="0">
                <a:solidFill>
                  <a:srgbClr val="FFFF00"/>
                </a:solidFill>
              </a:rPr>
              <a:t>LEGGE DI STABILITÀ 2018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955178" y="3908892"/>
            <a:ext cx="2896476" cy="449120"/>
          </a:xfrm>
        </p:spPr>
        <p:txBody>
          <a:bodyPr/>
          <a:lstStyle/>
          <a:p>
            <a:pPr algn="l"/>
            <a:r>
              <a:rPr lang="en-GB" sz="2000" dirty="0" err="1">
                <a:solidFill>
                  <a:srgbClr val="FFFF00"/>
                </a:solidFill>
                <a:ea typeface="+mj-ea"/>
              </a:rPr>
              <a:t>Genova</a:t>
            </a:r>
            <a:r>
              <a:rPr lang="en-GB" sz="2000" dirty="0">
                <a:solidFill>
                  <a:srgbClr val="FFFF00"/>
                </a:solidFill>
                <a:ea typeface="+mj-ea"/>
              </a:rPr>
              <a:t> </a:t>
            </a:r>
            <a:r>
              <a:rPr lang="en-GB" sz="2000" dirty="0" smtClean="0">
                <a:solidFill>
                  <a:srgbClr val="FFFF00"/>
                </a:solidFill>
                <a:ea typeface="+mj-ea"/>
              </a:rPr>
              <a:t>15.12.2017</a:t>
            </a:r>
            <a:endParaRPr lang="en-GB" sz="2000" dirty="0">
              <a:solidFill>
                <a:srgbClr val="FFFF00"/>
              </a:solidFill>
              <a:ea typeface="+mj-ea"/>
            </a:endParaRPr>
          </a:p>
          <a:p>
            <a:endParaRPr lang="it-IT" dirty="0"/>
          </a:p>
        </p:txBody>
      </p:sp>
      <p:sp>
        <p:nvSpPr>
          <p:cNvPr id="7" name="Titolo 1"/>
          <p:cNvSpPr txBox="1">
            <a:spLocks/>
          </p:cNvSpPr>
          <p:nvPr/>
        </p:nvSpPr>
        <p:spPr bwMode="auto">
          <a:xfrm>
            <a:off x="5940152" y="2427734"/>
            <a:ext cx="3088356" cy="115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Humanist 521 BT"/>
                <a:ea typeface="+mj-ea"/>
                <a:cs typeface="Humanist 521 BT"/>
              </a:defRPr>
            </a:lvl1pPr>
          </a:lstStyle>
          <a:p>
            <a:pPr lvl="0" algn="l"/>
            <a:r>
              <a:rPr lang="it-IT" sz="2000" dirty="0">
                <a:solidFill>
                  <a:srgbClr val="FFFF00"/>
                </a:solidFill>
              </a:rPr>
              <a:t>Obiettivi, investimenti e misure per la crescita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877" y="898671"/>
            <a:ext cx="2443507" cy="112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3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AdobeStock_10379022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961" y="706122"/>
            <a:ext cx="6155039" cy="3814282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693229"/>
            <a:ext cx="5137132" cy="382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568032"/>
            <a:ext cx="4503070" cy="196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marL="360363" indent="-360363"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charset="2"/>
              <a:buChar char="§"/>
              <a:tabLst>
                <a:tab pos="360363" algn="l"/>
              </a:tabLst>
            </a:pPr>
            <a:r>
              <a:rPr lang="it-IT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Calibri" charset="0"/>
                <a:cs typeface="Arial"/>
              </a:rPr>
              <a:t>Sgravi fiscali per chi decide di vivere in Liguria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PATTO PER LA RESIDENZIALITÀ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0" name="Freccia destra 9"/>
          <p:cNvSpPr/>
          <p:nvPr/>
        </p:nvSpPr>
        <p:spPr>
          <a:xfrm>
            <a:off x="444500" y="1787637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40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dobeStock_16830025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21" y="693229"/>
            <a:ext cx="5641257" cy="376083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693229"/>
            <a:ext cx="5137132" cy="382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198439"/>
            <a:ext cx="4673676" cy="298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Sgravi </a:t>
            </a: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fiscali giovani coppie 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Sgravi </a:t>
            </a: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fiscali famiglie numerose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FAMILY SUPPORT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8" name="Freccia destra 7"/>
          <p:cNvSpPr/>
          <p:nvPr/>
        </p:nvSpPr>
        <p:spPr>
          <a:xfrm>
            <a:off x="56017" y="1497103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destra 8"/>
          <p:cNvSpPr/>
          <p:nvPr/>
        </p:nvSpPr>
        <p:spPr>
          <a:xfrm>
            <a:off x="56017" y="2982980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182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dobeStock_7379799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40" y="667948"/>
            <a:ext cx="5681315" cy="385245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667949"/>
            <a:ext cx="5137132" cy="38524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198439"/>
            <a:ext cx="4253563" cy="217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Aiuti per chi ristruttura il proprio stabile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INCENTIVI ALLE IMPRESE E RIQUALIFICAZIONE URBANA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8" name="Freccia destra 7"/>
          <p:cNvSpPr/>
          <p:nvPr/>
        </p:nvSpPr>
        <p:spPr>
          <a:xfrm>
            <a:off x="56017" y="1505404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386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dobeStock_65545677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53" y="667556"/>
            <a:ext cx="5779273" cy="385284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693229"/>
            <a:ext cx="5137132" cy="382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914131"/>
            <a:ext cx="4787413" cy="343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6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Sgravi IRAP nuove imprese </a:t>
            </a:r>
            <a:r>
              <a:rPr lang="it-IT" sz="3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commerciali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Contributi </a:t>
            </a:r>
            <a:r>
              <a:rPr lang="it-IT" sz="36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per artigianato di </a:t>
            </a:r>
            <a:r>
              <a:rPr lang="it-IT" sz="3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qualità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Ferro </a:t>
            </a:r>
            <a:r>
              <a:rPr lang="it-IT" sz="36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Bonus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AIUTI ALLE IMPRESE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8" name="Freccia destra 7"/>
          <p:cNvSpPr/>
          <p:nvPr/>
        </p:nvSpPr>
        <p:spPr>
          <a:xfrm>
            <a:off x="56017" y="1165063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destra 8"/>
          <p:cNvSpPr/>
          <p:nvPr/>
        </p:nvSpPr>
        <p:spPr>
          <a:xfrm>
            <a:off x="56017" y="2501522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destra 9"/>
          <p:cNvSpPr/>
          <p:nvPr/>
        </p:nvSpPr>
        <p:spPr>
          <a:xfrm>
            <a:off x="56017" y="3854583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6109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dobeStock_4357483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907" y="654259"/>
            <a:ext cx="5799217" cy="3866145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654259"/>
            <a:ext cx="5137132" cy="386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198439"/>
            <a:ext cx="4494277" cy="217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28 milioni di fondi europei coordinati tra FESR/ FSE/ PSR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PACCHETTO GIOVANI E REINSERIMENTO LAVORATIVO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8" name="Freccia destra 7"/>
          <p:cNvSpPr/>
          <p:nvPr/>
        </p:nvSpPr>
        <p:spPr>
          <a:xfrm>
            <a:off x="56017" y="1513705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78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4729572" y="691802"/>
            <a:ext cx="4414427" cy="38271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198439"/>
            <a:ext cx="4067077" cy="288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Aree di sviluppo strategico con Commissari straordinari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SBUROCRATIZZAZIONI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584" y="691802"/>
            <a:ext cx="3959171" cy="37598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9" name="Freccia destra 8"/>
          <p:cNvSpPr/>
          <p:nvPr/>
        </p:nvSpPr>
        <p:spPr>
          <a:xfrm>
            <a:off x="129015" y="1520705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6793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dobeStock_7699947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933" y="654259"/>
            <a:ext cx="6060443" cy="3866145"/>
          </a:xfrm>
          <a:prstGeom prst="rect">
            <a:avLst/>
          </a:prstGeom>
        </p:spPr>
      </p:pic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6" name="Rettangolo 5"/>
          <p:cNvSpPr/>
          <p:nvPr/>
        </p:nvSpPr>
        <p:spPr>
          <a:xfrm>
            <a:off x="0" y="654259"/>
            <a:ext cx="5137132" cy="386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8" name="Rettangolo 23"/>
          <p:cNvSpPr>
            <a:spLocks noChangeArrowheads="1"/>
          </p:cNvSpPr>
          <p:nvPr/>
        </p:nvSpPr>
        <p:spPr bwMode="auto">
          <a:xfrm>
            <a:off x="660312" y="1215064"/>
            <a:ext cx="4067077" cy="156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Salvataggio 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province</a:t>
            </a:r>
            <a:endParaRPr lang="it-IT" sz="4000" dirty="0">
              <a:solidFill>
                <a:schemeClr val="tx1">
                  <a:lumMod val="95000"/>
                  <a:lumOff val="5000"/>
                </a:schemeClr>
              </a:solidFill>
              <a:ea typeface="Calibri" charset="0"/>
              <a:cs typeface="Arial" charset="0"/>
            </a:endParaRPr>
          </a:p>
        </p:txBody>
      </p:sp>
      <p:sp>
        <p:nvSpPr>
          <p:cNvPr id="9" name="Freccia destra 8"/>
          <p:cNvSpPr/>
          <p:nvPr/>
        </p:nvSpPr>
        <p:spPr>
          <a:xfrm>
            <a:off x="203787" y="1513705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531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18" y="645013"/>
            <a:ext cx="4423482" cy="388800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8664" y="645013"/>
            <a:ext cx="5137132" cy="386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5" name="Rettangolo 23"/>
          <p:cNvSpPr>
            <a:spLocks noChangeArrowheads="1"/>
          </p:cNvSpPr>
          <p:nvPr/>
        </p:nvSpPr>
        <p:spPr bwMode="auto">
          <a:xfrm>
            <a:off x="444500" y="1198439"/>
            <a:ext cx="4067077" cy="156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CASA 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CANTAUTORI</a:t>
            </a:r>
            <a:endParaRPr lang="it-IT" sz="4000" dirty="0">
              <a:solidFill>
                <a:schemeClr val="tx1">
                  <a:lumMod val="95000"/>
                  <a:lumOff val="5000"/>
                </a:schemeClr>
              </a:solidFill>
              <a:ea typeface="Calibri" charset="0"/>
              <a:cs typeface="Arial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023396" y="654490"/>
            <a:ext cx="152400" cy="386614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9" name="Freccia destra 8"/>
          <p:cNvSpPr/>
          <p:nvPr/>
        </p:nvSpPr>
        <p:spPr>
          <a:xfrm>
            <a:off x="56017" y="1497103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1533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654259"/>
            <a:ext cx="5137132" cy="386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1558555"/>
            <a:ext cx="4417767" cy="146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6,5 milioni investiti per Liguria Digitale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LIGURIA 4.0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2" name="Immagine 1" descr="Liguria Digita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72" y="1742714"/>
            <a:ext cx="3479082" cy="1294139"/>
          </a:xfrm>
          <a:prstGeom prst="rect">
            <a:avLst/>
          </a:prstGeom>
        </p:spPr>
      </p:pic>
      <p:sp>
        <p:nvSpPr>
          <p:cNvPr id="8" name="Freccia destra 7"/>
          <p:cNvSpPr/>
          <p:nvPr/>
        </p:nvSpPr>
        <p:spPr>
          <a:xfrm>
            <a:off x="56017" y="1854045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9375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dobeStock_17975746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67" y="654259"/>
            <a:ext cx="5716406" cy="380984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654259"/>
            <a:ext cx="5137132" cy="38661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02402" name="Rettangolo 23"/>
          <p:cNvSpPr>
            <a:spLocks noChangeArrowheads="1"/>
          </p:cNvSpPr>
          <p:nvPr/>
        </p:nvSpPr>
        <p:spPr bwMode="auto">
          <a:xfrm>
            <a:off x="444500" y="914136"/>
            <a:ext cx="4920106" cy="34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Genova</a:t>
            </a:r>
            <a:r>
              <a:rPr lang="it-IT" sz="3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: riqualificazione parchi di Nervi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Spezia</a:t>
            </a:r>
            <a:r>
              <a:rPr lang="it-IT" sz="3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: ristrutturazione Piazza del Mercato</a:t>
            </a:r>
          </a:p>
          <a:p>
            <a:pPr>
              <a:lnSpc>
                <a:spcPct val="115000"/>
              </a:lnSpc>
              <a:spcAft>
                <a:spcPts val="75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it-IT" sz="3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11 </a:t>
            </a:r>
            <a:r>
              <a:rPr lang="it-IT" sz="3000" dirty="0">
                <a:solidFill>
                  <a:schemeClr val="tx1">
                    <a:lumMod val="95000"/>
                    <a:lumOff val="5000"/>
                  </a:schemeClr>
                </a:solidFill>
                <a:ea typeface="Calibri" charset="0"/>
                <a:cs typeface="Arial" charset="0"/>
              </a:rPr>
              <a:t>milioni contributi alle imprese </a:t>
            </a:r>
          </a:p>
        </p:txBody>
      </p:sp>
      <p:sp>
        <p:nvSpPr>
          <p:cNvPr id="102403" name="CasellaDiTesto 4"/>
          <p:cNvSpPr txBox="1">
            <a:spLocks noChangeArrowheads="1"/>
          </p:cNvSpPr>
          <p:nvPr/>
        </p:nvSpPr>
        <p:spPr bwMode="auto">
          <a:xfrm>
            <a:off x="857250" y="4829175"/>
            <a:ext cx="3309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i="1">
                <a:solidFill>
                  <a:schemeClr val="bg1"/>
                </a:solidFill>
                <a:latin typeface="Times New Roman" charset="0"/>
              </a:rPr>
              <a:t>Una Liguria più coesa, competitiva e sicura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44500" y="128462"/>
            <a:ext cx="86645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/>
            <a:r>
              <a:rPr lang="it-IT" sz="2400" b="1" dirty="0">
                <a:solidFill>
                  <a:schemeClr val="bg1"/>
                </a:solidFill>
              </a:rPr>
              <a:t>FONDO STRATEGICO 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8" name="Freccia destra 7"/>
          <p:cNvSpPr/>
          <p:nvPr/>
        </p:nvSpPr>
        <p:spPr>
          <a:xfrm>
            <a:off x="56017" y="1106956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destra 8"/>
          <p:cNvSpPr/>
          <p:nvPr/>
        </p:nvSpPr>
        <p:spPr>
          <a:xfrm>
            <a:off x="56017" y="2219289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destra 9"/>
          <p:cNvSpPr/>
          <p:nvPr/>
        </p:nvSpPr>
        <p:spPr>
          <a:xfrm>
            <a:off x="56017" y="3348223"/>
            <a:ext cx="388483" cy="355909"/>
          </a:xfrm>
          <a:prstGeom prst="rightArrow">
            <a:avLst/>
          </a:prstGeom>
          <a:solidFill>
            <a:srgbClr val="E08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60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201</Words>
  <Application>Microsoft Macintosh PowerPoint</Application>
  <PresentationFormat>Presentazione su schermo (16:9)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LEGGE DI STABILITÀ 2018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datasiel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Franci Simona</dc:creator>
  <cp:lastModifiedBy>Simona FRANCI</cp:lastModifiedBy>
  <cp:revision>69</cp:revision>
  <dcterms:created xsi:type="dcterms:W3CDTF">2017-03-15T11:42:23Z</dcterms:created>
  <dcterms:modified xsi:type="dcterms:W3CDTF">2017-12-14T18:11:24Z</dcterms:modified>
</cp:coreProperties>
</file>